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63" r:id="rId3"/>
    <p:sldId id="264" r:id="rId4"/>
    <p:sldId id="265" r:id="rId5"/>
    <p:sldId id="266" r:id="rId6"/>
    <p:sldId id="267" r:id="rId7"/>
    <p:sldId id="268" r:id="rId8"/>
    <p:sldId id="269"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0" autoAdjust="0"/>
    <p:restoredTop sz="94660"/>
  </p:normalViewPr>
  <p:slideViewPr>
    <p:cSldViewPr snapToGrid="0">
      <p:cViewPr>
        <p:scale>
          <a:sx n="110" d="100"/>
          <a:sy n="110" d="100"/>
        </p:scale>
        <p:origin x="348"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33585-626E-447E-B88A-8C955E1D0E35}" type="datetimeFigureOut">
              <a:rPr lang="en-GB" smtClean="0"/>
              <a:t>16/01/2020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764F0-E1BF-481C-B37F-98EBA232989E}" type="slidenum">
              <a:rPr lang="en-GB" smtClean="0"/>
              <a:t>‹#›</a:t>
            </a:fld>
            <a:endParaRPr lang="en-GB"/>
          </a:p>
        </p:txBody>
      </p:sp>
    </p:spTree>
    <p:extLst>
      <p:ext uri="{BB962C8B-B14F-4D97-AF65-F5344CB8AC3E}">
        <p14:creationId xmlns:p14="http://schemas.microsoft.com/office/powerpoint/2010/main" val="765669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Whether it’s getting presents, eating lots of lovely food, or simply being off school, for many of us the end of the year is a time filled with happiness and excitement.</a:t>
            </a:r>
          </a:p>
          <a:p>
            <a:pPr marL="171450" indent="-171450">
              <a:buFontTx/>
              <a:buChar char="-"/>
            </a:pPr>
            <a:r>
              <a:rPr lang="en-GB" dirty="0"/>
              <a:t>However, then we get to January – we have to get up on the still cold, dark, mornings, come to school, think about all the homework we have or haven’t done, and often don’t have something to look forward to like we did before the holidays.</a:t>
            </a:r>
          </a:p>
        </p:txBody>
      </p:sp>
      <p:sp>
        <p:nvSpPr>
          <p:cNvPr id="4" name="Slide Number Placeholder 3"/>
          <p:cNvSpPr>
            <a:spLocks noGrp="1"/>
          </p:cNvSpPr>
          <p:nvPr>
            <p:ph type="sldNum" sz="quarter" idx="5"/>
          </p:nvPr>
        </p:nvSpPr>
        <p:spPr/>
        <p:txBody>
          <a:bodyPr/>
          <a:lstStyle/>
          <a:p>
            <a:fld id="{22A9E3ED-3559-4630-8DE1-D7459922045F}" type="slidenum">
              <a:rPr lang="en-GB" smtClean="0"/>
              <a:t>1</a:t>
            </a:fld>
            <a:endParaRPr lang="en-GB"/>
          </a:p>
        </p:txBody>
      </p:sp>
    </p:spTree>
    <p:extLst>
      <p:ext uri="{BB962C8B-B14F-4D97-AF65-F5344CB8AC3E}">
        <p14:creationId xmlns:p14="http://schemas.microsoft.com/office/powerpoint/2010/main" val="311313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Whether it’s getting presents, eating lots of lovely food, or simply being off school, for many of us the end of the year is a time filled with happiness and excitement.</a:t>
            </a:r>
          </a:p>
          <a:p>
            <a:pPr marL="171450" indent="-171450">
              <a:buFontTx/>
              <a:buChar char="-"/>
            </a:pPr>
            <a:r>
              <a:rPr lang="en-GB" dirty="0"/>
              <a:t>However, then we get to January – we have to get up on the still cold, dark, mornings, come to school, think about all the homework we have or haven’t done, and often don’t have something to look forward to like we did before the holidays.</a:t>
            </a:r>
          </a:p>
        </p:txBody>
      </p:sp>
      <p:sp>
        <p:nvSpPr>
          <p:cNvPr id="4" name="Slide Number Placeholder 3"/>
          <p:cNvSpPr>
            <a:spLocks noGrp="1"/>
          </p:cNvSpPr>
          <p:nvPr>
            <p:ph type="sldNum" sz="quarter" idx="5"/>
          </p:nvPr>
        </p:nvSpPr>
        <p:spPr/>
        <p:txBody>
          <a:bodyPr/>
          <a:lstStyle/>
          <a:p>
            <a:fld id="{22A9E3ED-3559-4630-8DE1-D7459922045F}" type="slidenum">
              <a:rPr lang="en-GB" smtClean="0"/>
              <a:t>2</a:t>
            </a:fld>
            <a:endParaRPr lang="en-GB"/>
          </a:p>
        </p:txBody>
      </p:sp>
    </p:spTree>
    <p:extLst>
      <p:ext uri="{BB962C8B-B14F-4D97-AF65-F5344CB8AC3E}">
        <p14:creationId xmlns:p14="http://schemas.microsoft.com/office/powerpoint/2010/main" val="2651078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Whether it’s getting presents, eating lots of lovely food, or simply being off school, for many of us the end of the year is a time filled with happiness and excitement.</a:t>
            </a:r>
          </a:p>
          <a:p>
            <a:pPr marL="171450" indent="-171450">
              <a:buFontTx/>
              <a:buChar char="-"/>
            </a:pPr>
            <a:r>
              <a:rPr lang="en-GB" dirty="0"/>
              <a:t>However, then we get to January – we have to get up on the still cold, dark, mornings, come to school, think about all the homework we have or haven’t done, and often don’t have something to look forward to like we did before the holidays.</a:t>
            </a:r>
          </a:p>
        </p:txBody>
      </p:sp>
      <p:sp>
        <p:nvSpPr>
          <p:cNvPr id="4" name="Slide Number Placeholder 3"/>
          <p:cNvSpPr>
            <a:spLocks noGrp="1"/>
          </p:cNvSpPr>
          <p:nvPr>
            <p:ph type="sldNum" sz="quarter" idx="5"/>
          </p:nvPr>
        </p:nvSpPr>
        <p:spPr/>
        <p:txBody>
          <a:bodyPr/>
          <a:lstStyle/>
          <a:p>
            <a:fld id="{22A9E3ED-3559-4630-8DE1-D7459922045F}" type="slidenum">
              <a:rPr lang="en-GB" smtClean="0"/>
              <a:t>3</a:t>
            </a:fld>
            <a:endParaRPr lang="en-GB"/>
          </a:p>
        </p:txBody>
      </p:sp>
    </p:spTree>
    <p:extLst>
      <p:ext uri="{BB962C8B-B14F-4D97-AF65-F5344CB8AC3E}">
        <p14:creationId xmlns:p14="http://schemas.microsoft.com/office/powerpoint/2010/main" val="4253895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Whether it’s getting presents, eating lots of lovely food, or simply being off school, for many of us the end of the year is a time filled with happiness and excitement.</a:t>
            </a:r>
          </a:p>
          <a:p>
            <a:pPr marL="171450" indent="-171450">
              <a:buFontTx/>
              <a:buChar char="-"/>
            </a:pPr>
            <a:r>
              <a:rPr lang="en-GB" dirty="0"/>
              <a:t>However, then we get to January – we have to get up on the still cold, dark, mornings, come to school, think about all the homework we have or haven’t done, and often don’t have something to look forward to like we did before the holidays.</a:t>
            </a:r>
          </a:p>
        </p:txBody>
      </p:sp>
      <p:sp>
        <p:nvSpPr>
          <p:cNvPr id="4" name="Slide Number Placeholder 3"/>
          <p:cNvSpPr>
            <a:spLocks noGrp="1"/>
          </p:cNvSpPr>
          <p:nvPr>
            <p:ph type="sldNum" sz="quarter" idx="5"/>
          </p:nvPr>
        </p:nvSpPr>
        <p:spPr/>
        <p:txBody>
          <a:bodyPr/>
          <a:lstStyle/>
          <a:p>
            <a:fld id="{22A9E3ED-3559-4630-8DE1-D7459922045F}" type="slidenum">
              <a:rPr lang="en-GB" smtClean="0"/>
              <a:t>4</a:t>
            </a:fld>
            <a:endParaRPr lang="en-GB"/>
          </a:p>
        </p:txBody>
      </p:sp>
    </p:spTree>
    <p:extLst>
      <p:ext uri="{BB962C8B-B14F-4D97-AF65-F5344CB8AC3E}">
        <p14:creationId xmlns:p14="http://schemas.microsoft.com/office/powerpoint/2010/main" val="717088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Whether it’s getting presents, eating lots of lovely food, or simply being off school, for many of us the end of the year is a time filled with happiness and excitement.</a:t>
            </a:r>
          </a:p>
          <a:p>
            <a:pPr marL="171450" indent="-171450">
              <a:buFontTx/>
              <a:buChar char="-"/>
            </a:pPr>
            <a:r>
              <a:rPr lang="en-GB" dirty="0"/>
              <a:t>However, then we get to January – we have to get up on the still cold, dark, mornings, come to school, think about all the homework we have or haven’t done, and often don’t have something to look forward to like we did before the holidays.</a:t>
            </a:r>
          </a:p>
        </p:txBody>
      </p:sp>
      <p:sp>
        <p:nvSpPr>
          <p:cNvPr id="4" name="Slide Number Placeholder 3"/>
          <p:cNvSpPr>
            <a:spLocks noGrp="1"/>
          </p:cNvSpPr>
          <p:nvPr>
            <p:ph type="sldNum" sz="quarter" idx="5"/>
          </p:nvPr>
        </p:nvSpPr>
        <p:spPr/>
        <p:txBody>
          <a:bodyPr/>
          <a:lstStyle/>
          <a:p>
            <a:fld id="{22A9E3ED-3559-4630-8DE1-D7459922045F}" type="slidenum">
              <a:rPr lang="en-GB" smtClean="0"/>
              <a:t>5</a:t>
            </a:fld>
            <a:endParaRPr lang="en-GB"/>
          </a:p>
        </p:txBody>
      </p:sp>
    </p:spTree>
    <p:extLst>
      <p:ext uri="{BB962C8B-B14F-4D97-AF65-F5344CB8AC3E}">
        <p14:creationId xmlns:p14="http://schemas.microsoft.com/office/powerpoint/2010/main" val="2757184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Whether it’s getting presents, eating lots of lovely food, or simply being off school, for many of us the end of the year is a time filled with happiness and excitement.</a:t>
            </a:r>
          </a:p>
          <a:p>
            <a:pPr marL="171450" indent="-171450">
              <a:buFontTx/>
              <a:buChar char="-"/>
            </a:pPr>
            <a:r>
              <a:rPr lang="en-GB" dirty="0"/>
              <a:t>However, then we get to January – we have to get up on the still cold, dark, mornings, come to school, think about all the homework we have or haven’t done, and often don’t have something to look forward to like we did before the holidays.</a:t>
            </a:r>
          </a:p>
        </p:txBody>
      </p:sp>
      <p:sp>
        <p:nvSpPr>
          <p:cNvPr id="4" name="Slide Number Placeholder 3"/>
          <p:cNvSpPr>
            <a:spLocks noGrp="1"/>
          </p:cNvSpPr>
          <p:nvPr>
            <p:ph type="sldNum" sz="quarter" idx="5"/>
          </p:nvPr>
        </p:nvSpPr>
        <p:spPr/>
        <p:txBody>
          <a:bodyPr/>
          <a:lstStyle/>
          <a:p>
            <a:fld id="{22A9E3ED-3559-4630-8DE1-D7459922045F}" type="slidenum">
              <a:rPr lang="en-GB" smtClean="0"/>
              <a:t>6</a:t>
            </a:fld>
            <a:endParaRPr lang="en-GB"/>
          </a:p>
        </p:txBody>
      </p:sp>
    </p:spTree>
    <p:extLst>
      <p:ext uri="{BB962C8B-B14F-4D97-AF65-F5344CB8AC3E}">
        <p14:creationId xmlns:p14="http://schemas.microsoft.com/office/powerpoint/2010/main" val="2787034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Whether it’s getting presents, eating lots of lovely food, or simply being off school, for many of us the end of the year is a time filled with happiness and excitement.</a:t>
            </a:r>
          </a:p>
          <a:p>
            <a:pPr marL="171450" indent="-171450">
              <a:buFontTx/>
              <a:buChar char="-"/>
            </a:pPr>
            <a:r>
              <a:rPr lang="en-GB" dirty="0"/>
              <a:t>However, then we get to January – we have to get up on the still cold, dark, mornings, come to school, think about all the homework we have or haven’t done, and often don’t have something to look forward to like we did before the holidays.</a:t>
            </a:r>
          </a:p>
        </p:txBody>
      </p:sp>
      <p:sp>
        <p:nvSpPr>
          <p:cNvPr id="4" name="Slide Number Placeholder 3"/>
          <p:cNvSpPr>
            <a:spLocks noGrp="1"/>
          </p:cNvSpPr>
          <p:nvPr>
            <p:ph type="sldNum" sz="quarter" idx="5"/>
          </p:nvPr>
        </p:nvSpPr>
        <p:spPr/>
        <p:txBody>
          <a:bodyPr/>
          <a:lstStyle/>
          <a:p>
            <a:fld id="{22A9E3ED-3559-4630-8DE1-D7459922045F}" type="slidenum">
              <a:rPr lang="en-GB" smtClean="0"/>
              <a:t>7</a:t>
            </a:fld>
            <a:endParaRPr lang="en-GB"/>
          </a:p>
        </p:txBody>
      </p:sp>
    </p:spTree>
    <p:extLst>
      <p:ext uri="{BB962C8B-B14F-4D97-AF65-F5344CB8AC3E}">
        <p14:creationId xmlns:p14="http://schemas.microsoft.com/office/powerpoint/2010/main" val="1195382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Whether it’s getting presents, eating lots of lovely food, or simply being off school, for many of us the end of the year is a time filled with happiness and excitement.</a:t>
            </a:r>
          </a:p>
          <a:p>
            <a:pPr marL="171450" indent="-171450">
              <a:buFontTx/>
              <a:buChar char="-"/>
            </a:pPr>
            <a:r>
              <a:rPr lang="en-GB" dirty="0"/>
              <a:t>However, then we get to January – we have to get up on the still cold, dark, mornings, come to school, think about all the homework we have or haven’t done, and often don’t have something to look forward to like we did before the holidays.</a:t>
            </a:r>
          </a:p>
        </p:txBody>
      </p:sp>
      <p:sp>
        <p:nvSpPr>
          <p:cNvPr id="4" name="Slide Number Placeholder 3"/>
          <p:cNvSpPr>
            <a:spLocks noGrp="1"/>
          </p:cNvSpPr>
          <p:nvPr>
            <p:ph type="sldNum" sz="quarter" idx="5"/>
          </p:nvPr>
        </p:nvSpPr>
        <p:spPr/>
        <p:txBody>
          <a:bodyPr/>
          <a:lstStyle/>
          <a:p>
            <a:fld id="{22A9E3ED-3559-4630-8DE1-D7459922045F}" type="slidenum">
              <a:rPr lang="en-GB" smtClean="0"/>
              <a:t>8</a:t>
            </a:fld>
            <a:endParaRPr lang="en-GB"/>
          </a:p>
        </p:txBody>
      </p:sp>
    </p:spTree>
    <p:extLst>
      <p:ext uri="{BB962C8B-B14F-4D97-AF65-F5344CB8AC3E}">
        <p14:creationId xmlns:p14="http://schemas.microsoft.com/office/powerpoint/2010/main" val="2827869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A9E3ED-3559-4630-8DE1-D7459922045F}" type="slidenum">
              <a:rPr lang="en-GB" smtClean="0"/>
              <a:t>9</a:t>
            </a:fld>
            <a:endParaRPr lang="en-GB"/>
          </a:p>
        </p:txBody>
      </p:sp>
    </p:spTree>
    <p:extLst>
      <p:ext uri="{BB962C8B-B14F-4D97-AF65-F5344CB8AC3E}">
        <p14:creationId xmlns:p14="http://schemas.microsoft.com/office/powerpoint/2010/main" val="4203291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7B1BF-B98D-4408-867D-F1C5FE526D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0576E8B-2401-48E1-869A-71486D8EE0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E78F67-AFB0-4EEF-AE29-93AE3E5F6F6C}"/>
              </a:ext>
            </a:extLst>
          </p:cNvPr>
          <p:cNvSpPr>
            <a:spLocks noGrp="1"/>
          </p:cNvSpPr>
          <p:nvPr>
            <p:ph type="dt" sz="half" idx="10"/>
          </p:nvPr>
        </p:nvSpPr>
        <p:spPr/>
        <p:txBody>
          <a:bodyPr/>
          <a:lstStyle/>
          <a:p>
            <a:fld id="{4A98F988-4045-4434-9697-B129CB2474AF}" type="datetimeFigureOut">
              <a:rPr lang="en-GB" smtClean="0"/>
              <a:t>16/01/2020</a:t>
            </a:fld>
            <a:endParaRPr lang="en-GB"/>
          </a:p>
        </p:txBody>
      </p:sp>
      <p:sp>
        <p:nvSpPr>
          <p:cNvPr id="5" name="Footer Placeholder 4">
            <a:extLst>
              <a:ext uri="{FF2B5EF4-FFF2-40B4-BE49-F238E27FC236}">
                <a16:creationId xmlns:a16="http://schemas.microsoft.com/office/drawing/2014/main" id="{4AAB0546-6EF7-44FE-B887-C12C1A9835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860280-14AB-4055-BA23-2852933546E3}"/>
              </a:ext>
            </a:extLst>
          </p:cNvPr>
          <p:cNvSpPr>
            <a:spLocks noGrp="1"/>
          </p:cNvSpPr>
          <p:nvPr>
            <p:ph type="sldNum" sz="quarter" idx="12"/>
          </p:nvPr>
        </p:nvSpPr>
        <p:spPr/>
        <p:txBody>
          <a:bodyPr/>
          <a:lstStyle/>
          <a:p>
            <a:fld id="{A4D4BB0E-AE41-40F9-A105-5B08A9C7F956}" type="slidenum">
              <a:rPr lang="en-GB" smtClean="0"/>
              <a:t>‹#›</a:t>
            </a:fld>
            <a:endParaRPr lang="en-GB"/>
          </a:p>
        </p:txBody>
      </p:sp>
    </p:spTree>
    <p:extLst>
      <p:ext uri="{BB962C8B-B14F-4D97-AF65-F5344CB8AC3E}">
        <p14:creationId xmlns:p14="http://schemas.microsoft.com/office/powerpoint/2010/main" val="1877957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FED2B-CFBC-4C45-BB53-A2293F5586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0C366B-C5EA-4DDC-BF14-B675B161A3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91A67F-2A1B-44F4-9FEA-B7AB1DDF20AF}"/>
              </a:ext>
            </a:extLst>
          </p:cNvPr>
          <p:cNvSpPr>
            <a:spLocks noGrp="1"/>
          </p:cNvSpPr>
          <p:nvPr>
            <p:ph type="dt" sz="half" idx="10"/>
          </p:nvPr>
        </p:nvSpPr>
        <p:spPr/>
        <p:txBody>
          <a:bodyPr/>
          <a:lstStyle/>
          <a:p>
            <a:fld id="{4A98F988-4045-4434-9697-B129CB2474AF}" type="datetimeFigureOut">
              <a:rPr lang="en-GB" smtClean="0"/>
              <a:t>16/01/2020</a:t>
            </a:fld>
            <a:endParaRPr lang="en-GB"/>
          </a:p>
        </p:txBody>
      </p:sp>
      <p:sp>
        <p:nvSpPr>
          <p:cNvPr id="5" name="Footer Placeholder 4">
            <a:extLst>
              <a:ext uri="{FF2B5EF4-FFF2-40B4-BE49-F238E27FC236}">
                <a16:creationId xmlns:a16="http://schemas.microsoft.com/office/drawing/2014/main" id="{60B9FDF0-86FD-4CC4-A5CC-C12B025756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9406CB-FEFE-4743-B034-B8A4C08ECC4A}"/>
              </a:ext>
            </a:extLst>
          </p:cNvPr>
          <p:cNvSpPr>
            <a:spLocks noGrp="1"/>
          </p:cNvSpPr>
          <p:nvPr>
            <p:ph type="sldNum" sz="quarter" idx="12"/>
          </p:nvPr>
        </p:nvSpPr>
        <p:spPr/>
        <p:txBody>
          <a:bodyPr/>
          <a:lstStyle/>
          <a:p>
            <a:fld id="{A4D4BB0E-AE41-40F9-A105-5B08A9C7F956}" type="slidenum">
              <a:rPr lang="en-GB" smtClean="0"/>
              <a:t>‹#›</a:t>
            </a:fld>
            <a:endParaRPr lang="en-GB"/>
          </a:p>
        </p:txBody>
      </p:sp>
    </p:spTree>
    <p:extLst>
      <p:ext uri="{BB962C8B-B14F-4D97-AF65-F5344CB8AC3E}">
        <p14:creationId xmlns:p14="http://schemas.microsoft.com/office/powerpoint/2010/main" val="693107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F10AFA-CC3B-4DF6-8B0C-F8F2F05EEF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42E9DA-DE26-400A-8060-649BA20AAD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8948EE-39C2-435D-9844-B2624CADE420}"/>
              </a:ext>
            </a:extLst>
          </p:cNvPr>
          <p:cNvSpPr>
            <a:spLocks noGrp="1"/>
          </p:cNvSpPr>
          <p:nvPr>
            <p:ph type="dt" sz="half" idx="10"/>
          </p:nvPr>
        </p:nvSpPr>
        <p:spPr/>
        <p:txBody>
          <a:bodyPr/>
          <a:lstStyle/>
          <a:p>
            <a:fld id="{4A98F988-4045-4434-9697-B129CB2474AF}" type="datetimeFigureOut">
              <a:rPr lang="en-GB" smtClean="0"/>
              <a:t>16/01/2020</a:t>
            </a:fld>
            <a:endParaRPr lang="en-GB"/>
          </a:p>
        </p:txBody>
      </p:sp>
      <p:sp>
        <p:nvSpPr>
          <p:cNvPr id="5" name="Footer Placeholder 4">
            <a:extLst>
              <a:ext uri="{FF2B5EF4-FFF2-40B4-BE49-F238E27FC236}">
                <a16:creationId xmlns:a16="http://schemas.microsoft.com/office/drawing/2014/main" id="{D16B4E67-9706-457E-BE4D-C9DBD73E53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330A9E-9B01-4255-8611-3B21A53F7376}"/>
              </a:ext>
            </a:extLst>
          </p:cNvPr>
          <p:cNvSpPr>
            <a:spLocks noGrp="1"/>
          </p:cNvSpPr>
          <p:nvPr>
            <p:ph type="sldNum" sz="quarter" idx="12"/>
          </p:nvPr>
        </p:nvSpPr>
        <p:spPr/>
        <p:txBody>
          <a:bodyPr/>
          <a:lstStyle/>
          <a:p>
            <a:fld id="{A4D4BB0E-AE41-40F9-A105-5B08A9C7F956}" type="slidenum">
              <a:rPr lang="en-GB" smtClean="0"/>
              <a:t>‹#›</a:t>
            </a:fld>
            <a:endParaRPr lang="en-GB"/>
          </a:p>
        </p:txBody>
      </p:sp>
    </p:spTree>
    <p:extLst>
      <p:ext uri="{BB962C8B-B14F-4D97-AF65-F5344CB8AC3E}">
        <p14:creationId xmlns:p14="http://schemas.microsoft.com/office/powerpoint/2010/main" val="18466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44018-1AAF-4E89-BB28-3C23767170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169DA4-C58D-4898-8AE3-5BDBC50F38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33F951-CA60-4D0D-AD5F-0B1029735A9B}"/>
              </a:ext>
            </a:extLst>
          </p:cNvPr>
          <p:cNvSpPr>
            <a:spLocks noGrp="1"/>
          </p:cNvSpPr>
          <p:nvPr>
            <p:ph type="dt" sz="half" idx="10"/>
          </p:nvPr>
        </p:nvSpPr>
        <p:spPr/>
        <p:txBody>
          <a:bodyPr/>
          <a:lstStyle/>
          <a:p>
            <a:fld id="{4A98F988-4045-4434-9697-B129CB2474AF}" type="datetimeFigureOut">
              <a:rPr lang="en-GB" smtClean="0"/>
              <a:t>16/01/2020</a:t>
            </a:fld>
            <a:endParaRPr lang="en-GB"/>
          </a:p>
        </p:txBody>
      </p:sp>
      <p:sp>
        <p:nvSpPr>
          <p:cNvPr id="5" name="Footer Placeholder 4">
            <a:extLst>
              <a:ext uri="{FF2B5EF4-FFF2-40B4-BE49-F238E27FC236}">
                <a16:creationId xmlns:a16="http://schemas.microsoft.com/office/drawing/2014/main" id="{6874AAFE-DC98-4371-8CF9-85963BCD0B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61DE02-EF72-44C5-BA9A-7E35CF81D7D4}"/>
              </a:ext>
            </a:extLst>
          </p:cNvPr>
          <p:cNvSpPr>
            <a:spLocks noGrp="1"/>
          </p:cNvSpPr>
          <p:nvPr>
            <p:ph type="sldNum" sz="quarter" idx="12"/>
          </p:nvPr>
        </p:nvSpPr>
        <p:spPr/>
        <p:txBody>
          <a:bodyPr/>
          <a:lstStyle/>
          <a:p>
            <a:fld id="{A4D4BB0E-AE41-40F9-A105-5B08A9C7F956}" type="slidenum">
              <a:rPr lang="en-GB" smtClean="0"/>
              <a:t>‹#›</a:t>
            </a:fld>
            <a:endParaRPr lang="en-GB"/>
          </a:p>
        </p:txBody>
      </p:sp>
    </p:spTree>
    <p:extLst>
      <p:ext uri="{BB962C8B-B14F-4D97-AF65-F5344CB8AC3E}">
        <p14:creationId xmlns:p14="http://schemas.microsoft.com/office/powerpoint/2010/main" val="3970282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DFEBA-C793-4B09-BFFC-28D41E8055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14A6ED9-BE1E-4386-B773-1D84DF2C52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84690D-8444-4684-8575-EF9E2434B221}"/>
              </a:ext>
            </a:extLst>
          </p:cNvPr>
          <p:cNvSpPr>
            <a:spLocks noGrp="1"/>
          </p:cNvSpPr>
          <p:nvPr>
            <p:ph type="dt" sz="half" idx="10"/>
          </p:nvPr>
        </p:nvSpPr>
        <p:spPr/>
        <p:txBody>
          <a:bodyPr/>
          <a:lstStyle/>
          <a:p>
            <a:fld id="{4A98F988-4045-4434-9697-B129CB2474AF}" type="datetimeFigureOut">
              <a:rPr lang="en-GB" smtClean="0"/>
              <a:t>16/01/2020</a:t>
            </a:fld>
            <a:endParaRPr lang="en-GB"/>
          </a:p>
        </p:txBody>
      </p:sp>
      <p:sp>
        <p:nvSpPr>
          <p:cNvPr id="5" name="Footer Placeholder 4">
            <a:extLst>
              <a:ext uri="{FF2B5EF4-FFF2-40B4-BE49-F238E27FC236}">
                <a16:creationId xmlns:a16="http://schemas.microsoft.com/office/drawing/2014/main" id="{72A2F2E9-2A59-4F1E-940A-65C83F22D3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A20D99-5E35-431F-AE43-795E5C02BAE8}"/>
              </a:ext>
            </a:extLst>
          </p:cNvPr>
          <p:cNvSpPr>
            <a:spLocks noGrp="1"/>
          </p:cNvSpPr>
          <p:nvPr>
            <p:ph type="sldNum" sz="quarter" idx="12"/>
          </p:nvPr>
        </p:nvSpPr>
        <p:spPr/>
        <p:txBody>
          <a:bodyPr/>
          <a:lstStyle/>
          <a:p>
            <a:fld id="{A4D4BB0E-AE41-40F9-A105-5B08A9C7F956}" type="slidenum">
              <a:rPr lang="en-GB" smtClean="0"/>
              <a:t>‹#›</a:t>
            </a:fld>
            <a:endParaRPr lang="en-GB"/>
          </a:p>
        </p:txBody>
      </p:sp>
    </p:spTree>
    <p:extLst>
      <p:ext uri="{BB962C8B-B14F-4D97-AF65-F5344CB8AC3E}">
        <p14:creationId xmlns:p14="http://schemas.microsoft.com/office/powerpoint/2010/main" val="3336035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1DD29-5248-4A9B-8916-5E131CDBBC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66C0C3-DF5F-4F6E-A44C-DAE87E8E50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4BF82A7-79BC-474F-B08D-DD559F75FF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10314E5-8AFC-41C8-A2C0-A576F97EFE7F}"/>
              </a:ext>
            </a:extLst>
          </p:cNvPr>
          <p:cNvSpPr>
            <a:spLocks noGrp="1"/>
          </p:cNvSpPr>
          <p:nvPr>
            <p:ph type="dt" sz="half" idx="10"/>
          </p:nvPr>
        </p:nvSpPr>
        <p:spPr/>
        <p:txBody>
          <a:bodyPr/>
          <a:lstStyle/>
          <a:p>
            <a:fld id="{4A98F988-4045-4434-9697-B129CB2474AF}" type="datetimeFigureOut">
              <a:rPr lang="en-GB" smtClean="0"/>
              <a:t>16/01/2020</a:t>
            </a:fld>
            <a:endParaRPr lang="en-GB"/>
          </a:p>
        </p:txBody>
      </p:sp>
      <p:sp>
        <p:nvSpPr>
          <p:cNvPr id="6" name="Footer Placeholder 5">
            <a:extLst>
              <a:ext uri="{FF2B5EF4-FFF2-40B4-BE49-F238E27FC236}">
                <a16:creationId xmlns:a16="http://schemas.microsoft.com/office/drawing/2014/main" id="{14D89ADA-79DF-4F3F-89AA-42D6BE738C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C7487A-B0F2-4BEF-BF91-7B77408BB68B}"/>
              </a:ext>
            </a:extLst>
          </p:cNvPr>
          <p:cNvSpPr>
            <a:spLocks noGrp="1"/>
          </p:cNvSpPr>
          <p:nvPr>
            <p:ph type="sldNum" sz="quarter" idx="12"/>
          </p:nvPr>
        </p:nvSpPr>
        <p:spPr/>
        <p:txBody>
          <a:bodyPr/>
          <a:lstStyle/>
          <a:p>
            <a:fld id="{A4D4BB0E-AE41-40F9-A105-5B08A9C7F956}" type="slidenum">
              <a:rPr lang="en-GB" smtClean="0"/>
              <a:t>‹#›</a:t>
            </a:fld>
            <a:endParaRPr lang="en-GB"/>
          </a:p>
        </p:txBody>
      </p:sp>
    </p:spTree>
    <p:extLst>
      <p:ext uri="{BB962C8B-B14F-4D97-AF65-F5344CB8AC3E}">
        <p14:creationId xmlns:p14="http://schemas.microsoft.com/office/powerpoint/2010/main" val="4056575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08DA-37A5-4145-9556-0190E075B1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31772B-7D63-4F8C-8C54-20924053AB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7A8259-E391-4405-A3E4-E0AF0CE0D8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0ECD2E-7986-49AB-867C-5559A167C0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66E6C3-37A9-4FF5-AAC9-92B58067AE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93FAF54-D253-405E-B7E3-BE49014C768A}"/>
              </a:ext>
            </a:extLst>
          </p:cNvPr>
          <p:cNvSpPr>
            <a:spLocks noGrp="1"/>
          </p:cNvSpPr>
          <p:nvPr>
            <p:ph type="dt" sz="half" idx="10"/>
          </p:nvPr>
        </p:nvSpPr>
        <p:spPr/>
        <p:txBody>
          <a:bodyPr/>
          <a:lstStyle/>
          <a:p>
            <a:fld id="{4A98F988-4045-4434-9697-B129CB2474AF}" type="datetimeFigureOut">
              <a:rPr lang="en-GB" smtClean="0"/>
              <a:t>16/01/2020</a:t>
            </a:fld>
            <a:endParaRPr lang="en-GB"/>
          </a:p>
        </p:txBody>
      </p:sp>
      <p:sp>
        <p:nvSpPr>
          <p:cNvPr id="8" name="Footer Placeholder 7">
            <a:extLst>
              <a:ext uri="{FF2B5EF4-FFF2-40B4-BE49-F238E27FC236}">
                <a16:creationId xmlns:a16="http://schemas.microsoft.com/office/drawing/2014/main" id="{7DFA08FA-994F-43AD-9E6D-5BC312C9983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9E7F22-1790-4DAE-92BB-794AACC91DB5}"/>
              </a:ext>
            </a:extLst>
          </p:cNvPr>
          <p:cNvSpPr>
            <a:spLocks noGrp="1"/>
          </p:cNvSpPr>
          <p:nvPr>
            <p:ph type="sldNum" sz="quarter" idx="12"/>
          </p:nvPr>
        </p:nvSpPr>
        <p:spPr/>
        <p:txBody>
          <a:bodyPr/>
          <a:lstStyle/>
          <a:p>
            <a:fld id="{A4D4BB0E-AE41-40F9-A105-5B08A9C7F956}" type="slidenum">
              <a:rPr lang="en-GB" smtClean="0"/>
              <a:t>‹#›</a:t>
            </a:fld>
            <a:endParaRPr lang="en-GB"/>
          </a:p>
        </p:txBody>
      </p:sp>
    </p:spTree>
    <p:extLst>
      <p:ext uri="{BB962C8B-B14F-4D97-AF65-F5344CB8AC3E}">
        <p14:creationId xmlns:p14="http://schemas.microsoft.com/office/powerpoint/2010/main" val="2206766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2F18-F7BE-4E14-81B4-F6D826E0A7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136C73D-78A5-4198-A9B5-B103E07EDD9B}"/>
              </a:ext>
            </a:extLst>
          </p:cNvPr>
          <p:cNvSpPr>
            <a:spLocks noGrp="1"/>
          </p:cNvSpPr>
          <p:nvPr>
            <p:ph type="dt" sz="half" idx="10"/>
          </p:nvPr>
        </p:nvSpPr>
        <p:spPr/>
        <p:txBody>
          <a:bodyPr/>
          <a:lstStyle/>
          <a:p>
            <a:fld id="{4A98F988-4045-4434-9697-B129CB2474AF}" type="datetimeFigureOut">
              <a:rPr lang="en-GB" smtClean="0"/>
              <a:t>16/01/2020</a:t>
            </a:fld>
            <a:endParaRPr lang="en-GB"/>
          </a:p>
        </p:txBody>
      </p:sp>
      <p:sp>
        <p:nvSpPr>
          <p:cNvPr id="4" name="Footer Placeholder 3">
            <a:extLst>
              <a:ext uri="{FF2B5EF4-FFF2-40B4-BE49-F238E27FC236}">
                <a16:creationId xmlns:a16="http://schemas.microsoft.com/office/drawing/2014/main" id="{5DE4954E-E0B2-4F1F-B702-D3B93D6CD8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D1D375-E4E1-4071-9D02-1CE1E920C606}"/>
              </a:ext>
            </a:extLst>
          </p:cNvPr>
          <p:cNvSpPr>
            <a:spLocks noGrp="1"/>
          </p:cNvSpPr>
          <p:nvPr>
            <p:ph type="sldNum" sz="quarter" idx="12"/>
          </p:nvPr>
        </p:nvSpPr>
        <p:spPr/>
        <p:txBody>
          <a:bodyPr/>
          <a:lstStyle/>
          <a:p>
            <a:fld id="{A4D4BB0E-AE41-40F9-A105-5B08A9C7F956}" type="slidenum">
              <a:rPr lang="en-GB" smtClean="0"/>
              <a:t>‹#›</a:t>
            </a:fld>
            <a:endParaRPr lang="en-GB"/>
          </a:p>
        </p:txBody>
      </p:sp>
    </p:spTree>
    <p:extLst>
      <p:ext uri="{BB962C8B-B14F-4D97-AF65-F5344CB8AC3E}">
        <p14:creationId xmlns:p14="http://schemas.microsoft.com/office/powerpoint/2010/main" val="3696087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FFF8D2-89A0-485A-AC42-D2F5DA67AD34}"/>
              </a:ext>
            </a:extLst>
          </p:cNvPr>
          <p:cNvSpPr>
            <a:spLocks noGrp="1"/>
          </p:cNvSpPr>
          <p:nvPr>
            <p:ph type="dt" sz="half" idx="10"/>
          </p:nvPr>
        </p:nvSpPr>
        <p:spPr/>
        <p:txBody>
          <a:bodyPr/>
          <a:lstStyle/>
          <a:p>
            <a:fld id="{4A98F988-4045-4434-9697-B129CB2474AF}" type="datetimeFigureOut">
              <a:rPr lang="en-GB" smtClean="0"/>
              <a:t>16/01/2020</a:t>
            </a:fld>
            <a:endParaRPr lang="en-GB"/>
          </a:p>
        </p:txBody>
      </p:sp>
      <p:sp>
        <p:nvSpPr>
          <p:cNvPr id="3" name="Footer Placeholder 2">
            <a:extLst>
              <a:ext uri="{FF2B5EF4-FFF2-40B4-BE49-F238E27FC236}">
                <a16:creationId xmlns:a16="http://schemas.microsoft.com/office/drawing/2014/main" id="{08D86C60-F02E-4462-AD0B-D2298DD530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3C25B77-F1F4-43A1-8DF5-D68B71E76A9D}"/>
              </a:ext>
            </a:extLst>
          </p:cNvPr>
          <p:cNvSpPr>
            <a:spLocks noGrp="1"/>
          </p:cNvSpPr>
          <p:nvPr>
            <p:ph type="sldNum" sz="quarter" idx="12"/>
          </p:nvPr>
        </p:nvSpPr>
        <p:spPr/>
        <p:txBody>
          <a:bodyPr/>
          <a:lstStyle/>
          <a:p>
            <a:fld id="{A4D4BB0E-AE41-40F9-A105-5B08A9C7F956}" type="slidenum">
              <a:rPr lang="en-GB" smtClean="0"/>
              <a:t>‹#›</a:t>
            </a:fld>
            <a:endParaRPr lang="en-GB"/>
          </a:p>
        </p:txBody>
      </p:sp>
    </p:spTree>
    <p:extLst>
      <p:ext uri="{BB962C8B-B14F-4D97-AF65-F5344CB8AC3E}">
        <p14:creationId xmlns:p14="http://schemas.microsoft.com/office/powerpoint/2010/main" val="340235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F0ED7-BD2B-45B0-9D16-AF464E35F6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BE27840-1AC1-4019-9609-AF88D49318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E710BC0-2460-42BC-ACDC-3C63DEFD73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F6E3AF-1052-46FA-892B-F5BB32D93399}"/>
              </a:ext>
            </a:extLst>
          </p:cNvPr>
          <p:cNvSpPr>
            <a:spLocks noGrp="1"/>
          </p:cNvSpPr>
          <p:nvPr>
            <p:ph type="dt" sz="half" idx="10"/>
          </p:nvPr>
        </p:nvSpPr>
        <p:spPr/>
        <p:txBody>
          <a:bodyPr/>
          <a:lstStyle/>
          <a:p>
            <a:fld id="{4A98F988-4045-4434-9697-B129CB2474AF}" type="datetimeFigureOut">
              <a:rPr lang="en-GB" smtClean="0"/>
              <a:t>16/01/2020</a:t>
            </a:fld>
            <a:endParaRPr lang="en-GB"/>
          </a:p>
        </p:txBody>
      </p:sp>
      <p:sp>
        <p:nvSpPr>
          <p:cNvPr id="6" name="Footer Placeholder 5">
            <a:extLst>
              <a:ext uri="{FF2B5EF4-FFF2-40B4-BE49-F238E27FC236}">
                <a16:creationId xmlns:a16="http://schemas.microsoft.com/office/drawing/2014/main" id="{FD648527-15D4-415B-BA46-4132D7E170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0500B9-8F2B-45DA-B817-FE1B34BDFB2C}"/>
              </a:ext>
            </a:extLst>
          </p:cNvPr>
          <p:cNvSpPr>
            <a:spLocks noGrp="1"/>
          </p:cNvSpPr>
          <p:nvPr>
            <p:ph type="sldNum" sz="quarter" idx="12"/>
          </p:nvPr>
        </p:nvSpPr>
        <p:spPr/>
        <p:txBody>
          <a:bodyPr/>
          <a:lstStyle/>
          <a:p>
            <a:fld id="{A4D4BB0E-AE41-40F9-A105-5B08A9C7F956}" type="slidenum">
              <a:rPr lang="en-GB" smtClean="0"/>
              <a:t>‹#›</a:t>
            </a:fld>
            <a:endParaRPr lang="en-GB"/>
          </a:p>
        </p:txBody>
      </p:sp>
    </p:spTree>
    <p:extLst>
      <p:ext uri="{BB962C8B-B14F-4D97-AF65-F5344CB8AC3E}">
        <p14:creationId xmlns:p14="http://schemas.microsoft.com/office/powerpoint/2010/main" val="45561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D30EF-FD52-4383-A84E-3E960829F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C3DF9FF-BB86-4263-A9B7-EC948983B3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491848-29A7-4F65-9F23-C04B84000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D39AC7-11C0-473B-9519-E9837E33EC71}"/>
              </a:ext>
            </a:extLst>
          </p:cNvPr>
          <p:cNvSpPr>
            <a:spLocks noGrp="1"/>
          </p:cNvSpPr>
          <p:nvPr>
            <p:ph type="dt" sz="half" idx="10"/>
          </p:nvPr>
        </p:nvSpPr>
        <p:spPr/>
        <p:txBody>
          <a:bodyPr/>
          <a:lstStyle/>
          <a:p>
            <a:fld id="{4A98F988-4045-4434-9697-B129CB2474AF}" type="datetimeFigureOut">
              <a:rPr lang="en-GB" smtClean="0"/>
              <a:t>16/01/2020</a:t>
            </a:fld>
            <a:endParaRPr lang="en-GB"/>
          </a:p>
        </p:txBody>
      </p:sp>
      <p:sp>
        <p:nvSpPr>
          <p:cNvPr id="6" name="Footer Placeholder 5">
            <a:extLst>
              <a:ext uri="{FF2B5EF4-FFF2-40B4-BE49-F238E27FC236}">
                <a16:creationId xmlns:a16="http://schemas.microsoft.com/office/drawing/2014/main" id="{9058C188-EAC4-43C4-A683-2E2227F8B2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09A510-62BF-4EE0-BB97-E986E281FFBA}"/>
              </a:ext>
            </a:extLst>
          </p:cNvPr>
          <p:cNvSpPr>
            <a:spLocks noGrp="1"/>
          </p:cNvSpPr>
          <p:nvPr>
            <p:ph type="sldNum" sz="quarter" idx="12"/>
          </p:nvPr>
        </p:nvSpPr>
        <p:spPr/>
        <p:txBody>
          <a:bodyPr/>
          <a:lstStyle/>
          <a:p>
            <a:fld id="{A4D4BB0E-AE41-40F9-A105-5B08A9C7F956}" type="slidenum">
              <a:rPr lang="en-GB" smtClean="0"/>
              <a:t>‹#›</a:t>
            </a:fld>
            <a:endParaRPr lang="en-GB"/>
          </a:p>
        </p:txBody>
      </p:sp>
    </p:spTree>
    <p:extLst>
      <p:ext uri="{BB962C8B-B14F-4D97-AF65-F5344CB8AC3E}">
        <p14:creationId xmlns:p14="http://schemas.microsoft.com/office/powerpoint/2010/main" val="999792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318F1A-5D51-499D-A613-5FE965722D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78A7B1-8A3F-4637-8598-D4966700B6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34EC5B-3E0A-405B-B254-80F4F34DFB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8F988-4045-4434-9697-B129CB2474AF}" type="datetimeFigureOut">
              <a:rPr lang="en-GB" smtClean="0"/>
              <a:t>16/01/2020</a:t>
            </a:fld>
            <a:endParaRPr lang="en-GB"/>
          </a:p>
        </p:txBody>
      </p:sp>
      <p:sp>
        <p:nvSpPr>
          <p:cNvPr id="5" name="Footer Placeholder 4">
            <a:extLst>
              <a:ext uri="{FF2B5EF4-FFF2-40B4-BE49-F238E27FC236}">
                <a16:creationId xmlns:a16="http://schemas.microsoft.com/office/drawing/2014/main" id="{538CB2B3-4543-46FE-B3D7-B7A6C1A6FE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8001E1-ECAE-4069-86F5-2CDB7A0C3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4BB0E-AE41-40F9-A105-5B08A9C7F956}" type="slidenum">
              <a:rPr lang="en-GB" smtClean="0"/>
              <a:t>‹#›</a:t>
            </a:fld>
            <a:endParaRPr lang="en-GB"/>
          </a:p>
        </p:txBody>
      </p:sp>
    </p:spTree>
    <p:extLst>
      <p:ext uri="{BB962C8B-B14F-4D97-AF65-F5344CB8AC3E}">
        <p14:creationId xmlns:p14="http://schemas.microsoft.com/office/powerpoint/2010/main" val="4241615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s://www.itv.com/news/border/topic/burns-nigh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hyperlink" Target="https://bit.ly/38cDRp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hyperlink" Target="https://bit.ly/38cDRp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hyperlink" Target="https://www.itv.com/news/granada/update/2018-01-25/animation-brings-greatest-scot-back-to-lif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hyperlink" Target="https://bit.ly/38cDRp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hyperlink" Target="https://www.itv.com/news/granada/update/2018-01-25/animation-brings-greatest-scot-back-to-lif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hyperlink" Target="https://bit.ly/38cDRp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bbc.co.uk/programmes/p06vkr5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A4DA79-EFC6-4745-908C-9DF454697B12}"/>
              </a:ext>
            </a:extLst>
          </p:cNvPr>
          <p:cNvPicPr>
            <a:picLocks noChangeAspect="1"/>
          </p:cNvPicPr>
          <p:nvPr/>
        </p:nvPicPr>
        <p:blipFill rotWithShape="1">
          <a:blip r:embed="rId3">
            <a:extLst>
              <a:ext uri="{28A0092B-C50C-407E-A947-70E740481C1C}">
                <a14:useLocalDpi xmlns:a14="http://schemas.microsoft.com/office/drawing/2010/main" val="0"/>
              </a:ext>
            </a:extLst>
          </a:blip>
          <a:srcRect t="53486" b="22213"/>
          <a:stretch/>
        </p:blipFill>
        <p:spPr>
          <a:xfrm>
            <a:off x="0" y="0"/>
            <a:ext cx="12192000" cy="1593908"/>
          </a:xfrm>
          <a:prstGeom prst="rect">
            <a:avLst/>
          </a:prstGeom>
        </p:spPr>
      </p:pic>
      <p:sp>
        <p:nvSpPr>
          <p:cNvPr id="2" name="Title 1">
            <a:extLst>
              <a:ext uri="{FF2B5EF4-FFF2-40B4-BE49-F238E27FC236}">
                <a16:creationId xmlns:a16="http://schemas.microsoft.com/office/drawing/2014/main" id="{6BD459BD-0CC9-4F9C-8B20-8B8BC5191907}"/>
              </a:ext>
            </a:extLst>
          </p:cNvPr>
          <p:cNvSpPr>
            <a:spLocks noGrp="1"/>
          </p:cNvSpPr>
          <p:nvPr>
            <p:ph type="ctrTitle"/>
          </p:nvPr>
        </p:nvSpPr>
        <p:spPr>
          <a:xfrm>
            <a:off x="1398493" y="313469"/>
            <a:ext cx="9144000" cy="1011237"/>
          </a:xfrm>
        </p:spPr>
        <p:txBody>
          <a:bodyPr/>
          <a:lstStyle/>
          <a:p>
            <a:r>
              <a:rPr lang="en-GB" b="1" dirty="0">
                <a:solidFill>
                  <a:schemeClr val="bg1"/>
                </a:solidFill>
                <a:latin typeface="Calibri Light" panose="020F0302020204030204" pitchFamily="34" charset="0"/>
                <a:cs typeface="Calibri Light" panose="020F0302020204030204" pitchFamily="34" charset="0"/>
              </a:rPr>
              <a:t>Burns Night</a:t>
            </a:r>
          </a:p>
        </p:txBody>
      </p:sp>
      <p:sp>
        <p:nvSpPr>
          <p:cNvPr id="3" name="Subtitle 2">
            <a:extLst>
              <a:ext uri="{FF2B5EF4-FFF2-40B4-BE49-F238E27FC236}">
                <a16:creationId xmlns:a16="http://schemas.microsoft.com/office/drawing/2014/main" id="{0B1645F1-BF2A-4A9A-850C-8F5C1E443757}"/>
              </a:ext>
            </a:extLst>
          </p:cNvPr>
          <p:cNvSpPr>
            <a:spLocks noGrp="1"/>
          </p:cNvSpPr>
          <p:nvPr>
            <p:ph type="subTitle" idx="1"/>
          </p:nvPr>
        </p:nvSpPr>
        <p:spPr>
          <a:xfrm>
            <a:off x="4238636" y="3002539"/>
            <a:ext cx="3463714" cy="1655762"/>
          </a:xfrm>
        </p:spPr>
        <p:txBody>
          <a:bodyPr>
            <a:normAutofit/>
          </a:bodyPr>
          <a:lstStyle/>
          <a:p>
            <a:r>
              <a:rPr lang="en-GB" sz="4800" dirty="0">
                <a:latin typeface="Calibri Light" panose="020F0302020204030204" pitchFamily="34" charset="0"/>
                <a:cs typeface="Calibri Light" panose="020F0302020204030204" pitchFamily="34" charset="0"/>
              </a:rPr>
              <a:t>What is </a:t>
            </a:r>
            <a:r>
              <a:rPr lang="en-GB" sz="4800" b="1" dirty="0">
                <a:latin typeface="Calibri Light" panose="020F0302020204030204" pitchFamily="34" charset="0"/>
                <a:cs typeface="Calibri Light" panose="020F0302020204030204" pitchFamily="34" charset="0"/>
              </a:rPr>
              <a:t>Burns Night</a:t>
            </a:r>
            <a:r>
              <a:rPr lang="en-GB" sz="4800" dirty="0">
                <a:latin typeface="Calibri Light" panose="020F0302020204030204" pitchFamily="34" charset="0"/>
                <a:cs typeface="Calibri Light" panose="020F0302020204030204" pitchFamily="34" charset="0"/>
              </a:rPr>
              <a:t>?</a:t>
            </a:r>
          </a:p>
        </p:txBody>
      </p:sp>
      <p:sp>
        <p:nvSpPr>
          <p:cNvPr id="4" name="TextBox 3">
            <a:extLst>
              <a:ext uri="{FF2B5EF4-FFF2-40B4-BE49-F238E27FC236}">
                <a16:creationId xmlns:a16="http://schemas.microsoft.com/office/drawing/2014/main" id="{5C1A1C96-8B99-4B41-A87D-315BF376F4EA}"/>
              </a:ext>
            </a:extLst>
          </p:cNvPr>
          <p:cNvSpPr txBox="1"/>
          <p:nvPr/>
        </p:nvSpPr>
        <p:spPr>
          <a:xfrm>
            <a:off x="210680" y="4832966"/>
            <a:ext cx="3466548" cy="261610"/>
          </a:xfrm>
          <a:prstGeom prst="rect">
            <a:avLst/>
          </a:prstGeom>
          <a:noFill/>
        </p:spPr>
        <p:txBody>
          <a:bodyPr wrap="square" rtlCol="0">
            <a:spAutoFit/>
          </a:bodyPr>
          <a:lstStyle/>
          <a:p>
            <a:pPr algn="r"/>
            <a:r>
              <a:rPr lang="en-GB" sz="1100" i="1" dirty="0">
                <a:latin typeface="Calibri Light" panose="020F0302020204030204" pitchFamily="34" charset="0"/>
                <a:cs typeface="Calibri Light" panose="020F0302020204030204" pitchFamily="34" charset="0"/>
              </a:rPr>
              <a:t>Credit: Nina Garman (pixabay.com)</a:t>
            </a:r>
          </a:p>
        </p:txBody>
      </p:sp>
      <p:sp>
        <p:nvSpPr>
          <p:cNvPr id="5" name="Rectangle 4">
            <a:extLst>
              <a:ext uri="{FF2B5EF4-FFF2-40B4-BE49-F238E27FC236}">
                <a16:creationId xmlns:a16="http://schemas.microsoft.com/office/drawing/2014/main" id="{CCFFB4B0-3394-4EC8-AA04-11D05C8FF1BB}"/>
              </a:ext>
            </a:extLst>
          </p:cNvPr>
          <p:cNvSpPr/>
          <p:nvPr/>
        </p:nvSpPr>
        <p:spPr>
          <a:xfrm>
            <a:off x="3677228" y="5961626"/>
            <a:ext cx="5143075" cy="369332"/>
          </a:xfrm>
          <a:prstGeom prst="rect">
            <a:avLst/>
          </a:prstGeom>
        </p:spPr>
        <p:txBody>
          <a:bodyPr wrap="none">
            <a:spAutoFit/>
          </a:bodyPr>
          <a:lstStyle/>
          <a:p>
            <a:r>
              <a:rPr lang="en-GB" dirty="0">
                <a:latin typeface="Calibri Light" panose="020F0302020204030204" pitchFamily="34" charset="0"/>
                <a:cs typeface="Calibri Light" panose="020F0302020204030204" pitchFamily="34" charset="0"/>
                <a:hlinkClick r:id="rId4"/>
              </a:rPr>
              <a:t>https://www.itv.com/news/border/topic/burns-night/</a:t>
            </a:r>
            <a:endParaRPr lang="en-GB" dirty="0">
              <a:latin typeface="Calibri Light" panose="020F0302020204030204" pitchFamily="34" charset="0"/>
              <a:cs typeface="Calibri Light" panose="020F0302020204030204" pitchFamily="34" charset="0"/>
            </a:endParaRPr>
          </a:p>
        </p:txBody>
      </p:sp>
      <p:pic>
        <p:nvPicPr>
          <p:cNvPr id="7" name="Picture 2" descr="Graphic, Haggis, Food, Scotland, Scottish, Cuisine">
            <a:extLst>
              <a:ext uri="{FF2B5EF4-FFF2-40B4-BE49-F238E27FC236}">
                <a16:creationId xmlns:a16="http://schemas.microsoft.com/office/drawing/2014/main" id="{38140740-11DB-41DB-86EE-8AFCD9549E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797" y="2539277"/>
            <a:ext cx="3049431" cy="22553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gpipe, Scot, Uilleann Pipes, Scotsman, Feet, Scottish">
            <a:extLst>
              <a:ext uri="{FF2B5EF4-FFF2-40B4-BE49-F238E27FC236}">
                <a16:creationId xmlns:a16="http://schemas.microsoft.com/office/drawing/2014/main" id="{B7FD1D3A-CC07-47DF-9CFF-BF12A9FFE5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6750" y="2606871"/>
            <a:ext cx="3281571" cy="21877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7E080C8-6BFE-4948-8BE2-4871D2ADF984}"/>
              </a:ext>
            </a:extLst>
          </p:cNvPr>
          <p:cNvSpPr txBox="1"/>
          <p:nvPr/>
        </p:nvSpPr>
        <p:spPr>
          <a:xfrm>
            <a:off x="8601856" y="4795116"/>
            <a:ext cx="3163550" cy="276999"/>
          </a:xfrm>
          <a:prstGeom prst="rect">
            <a:avLst/>
          </a:prstGeom>
          <a:noFill/>
        </p:spPr>
        <p:txBody>
          <a:bodyPr wrap="square" rtlCol="0">
            <a:spAutoFit/>
          </a:bodyPr>
          <a:lstStyle/>
          <a:p>
            <a:pPr algn="r"/>
            <a:r>
              <a:rPr lang="en-GB" sz="1200" i="1" dirty="0">
                <a:latin typeface="Calibri Light" panose="020F0302020204030204" pitchFamily="34" charset="0"/>
                <a:cs typeface="Calibri Light" panose="020F0302020204030204" pitchFamily="34" charset="0"/>
              </a:rPr>
              <a:t>Credit: </a:t>
            </a:r>
            <a:r>
              <a:rPr lang="en-GB" sz="1200" i="1" dirty="0" err="1">
                <a:latin typeface="Calibri Light" panose="020F0302020204030204" pitchFamily="34" charset="0"/>
                <a:cs typeface="Calibri Light" panose="020F0302020204030204" pitchFamily="34" charset="0"/>
              </a:rPr>
              <a:t>PublicDomainArchive</a:t>
            </a:r>
            <a:r>
              <a:rPr lang="en-GB" sz="1200" i="1" dirty="0">
                <a:latin typeface="Calibri Light" panose="020F0302020204030204" pitchFamily="34" charset="0"/>
                <a:cs typeface="Calibri Light" panose="020F0302020204030204" pitchFamily="34" charset="0"/>
              </a:rPr>
              <a:t> (pixabay.com)</a:t>
            </a:r>
          </a:p>
        </p:txBody>
      </p:sp>
      <p:sp>
        <p:nvSpPr>
          <p:cNvPr id="12" name="Rectangle 11">
            <a:extLst>
              <a:ext uri="{FF2B5EF4-FFF2-40B4-BE49-F238E27FC236}">
                <a16:creationId xmlns:a16="http://schemas.microsoft.com/office/drawing/2014/main" id="{0904DB41-9C3A-4CFB-9C45-7FEC0201CCA1}"/>
              </a:ext>
            </a:extLst>
          </p:cNvPr>
          <p:cNvSpPr/>
          <p:nvPr/>
        </p:nvSpPr>
        <p:spPr>
          <a:xfrm>
            <a:off x="0" y="6461760"/>
            <a:ext cx="12192000" cy="396240"/>
          </a:xfrm>
          <a:prstGeom prst="rect">
            <a:avLst/>
          </a:prstGeom>
          <a:solidFill>
            <a:schemeClr val="accent2"/>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F05A0CE9-472A-499E-8592-4705D0B47A79}"/>
              </a:ext>
            </a:extLst>
          </p:cNvPr>
          <p:cNvPicPr>
            <a:picLocks noChangeAspect="1"/>
          </p:cNvPicPr>
          <p:nvPr/>
        </p:nvPicPr>
        <p:blipFill rotWithShape="1">
          <a:blip r:embed="rId7">
            <a:extLst>
              <a:ext uri="{28A0092B-C50C-407E-A947-70E740481C1C}">
                <a14:useLocalDpi xmlns:a14="http://schemas.microsoft.com/office/drawing/2010/main" val="0"/>
              </a:ext>
            </a:extLst>
          </a:blip>
          <a:srcRect b="26642"/>
          <a:stretch/>
        </p:blipFill>
        <p:spPr>
          <a:xfrm>
            <a:off x="10807987" y="5838119"/>
            <a:ext cx="1237920" cy="544866"/>
          </a:xfrm>
          <a:prstGeom prst="rect">
            <a:avLst/>
          </a:prstGeom>
        </p:spPr>
      </p:pic>
    </p:spTree>
    <p:extLst>
      <p:ext uri="{BB962C8B-B14F-4D97-AF65-F5344CB8AC3E}">
        <p14:creationId xmlns:p14="http://schemas.microsoft.com/office/powerpoint/2010/main" val="2249756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1645F1-BF2A-4A9A-850C-8F5C1E443757}"/>
              </a:ext>
            </a:extLst>
          </p:cNvPr>
          <p:cNvSpPr>
            <a:spLocks noGrp="1"/>
          </p:cNvSpPr>
          <p:nvPr>
            <p:ph type="subTitle" idx="1"/>
          </p:nvPr>
        </p:nvSpPr>
        <p:spPr>
          <a:xfrm>
            <a:off x="5268457" y="2079515"/>
            <a:ext cx="5539530" cy="3883485"/>
          </a:xfrm>
        </p:spPr>
        <p:txBody>
          <a:bodyPr>
            <a:normAutofit fontScale="25000" lnSpcReduction="20000"/>
          </a:bodyPr>
          <a:lstStyle/>
          <a:p>
            <a:pPr>
              <a:lnSpc>
                <a:spcPct val="120000"/>
              </a:lnSpc>
            </a:pPr>
            <a:r>
              <a:rPr lang="en-GB" sz="8400" dirty="0">
                <a:latin typeface="Calibri Light" panose="020F0302020204030204" pitchFamily="34" charset="0"/>
                <a:cs typeface="Calibri Light" panose="020F0302020204030204" pitchFamily="34" charset="0"/>
              </a:rPr>
              <a:t>Burns Night celebrates the life of the Scottish poet, Robert Burns, who was born on January 25 1759.</a:t>
            </a:r>
          </a:p>
          <a:p>
            <a:pPr>
              <a:lnSpc>
                <a:spcPct val="120000"/>
              </a:lnSpc>
            </a:pPr>
            <a:endParaRPr lang="en-GB" sz="8400" dirty="0">
              <a:latin typeface="Calibri Light" panose="020F0302020204030204" pitchFamily="34" charset="0"/>
              <a:cs typeface="Calibri Light" panose="020F0302020204030204" pitchFamily="34" charset="0"/>
            </a:endParaRPr>
          </a:p>
          <a:p>
            <a:pPr>
              <a:lnSpc>
                <a:spcPct val="120000"/>
              </a:lnSpc>
            </a:pPr>
            <a:r>
              <a:rPr lang="en-GB" sz="8400" dirty="0">
                <a:latin typeface="Calibri Light" panose="020F0302020204030204" pitchFamily="34" charset="0"/>
                <a:cs typeface="Calibri Light" panose="020F0302020204030204" pitchFamily="34" charset="0"/>
              </a:rPr>
              <a:t>On this day, every year, many people across Scotland and the rest of the UK organise a ‘Burns Supper’, where people read Burns’ poetry, give toasts, and traditionally eat haggis (a type of sausage prepared in a sheep’s stomach – though vegetarian and vegan versions are now available!)</a:t>
            </a:r>
          </a:p>
          <a:p>
            <a:endParaRPr lang="en-GB" sz="4200" dirty="0">
              <a:latin typeface="Calibri Light" panose="020F0302020204030204" pitchFamily="34" charset="0"/>
              <a:cs typeface="Calibri Light" panose="020F0302020204030204" pitchFamily="34" charset="0"/>
            </a:endParaRPr>
          </a:p>
          <a:p>
            <a:endParaRPr lang="en-GB" sz="4800" dirty="0"/>
          </a:p>
          <a:p>
            <a:endParaRPr lang="en-GB" sz="4800" dirty="0"/>
          </a:p>
          <a:p>
            <a:endParaRPr lang="en-GB" sz="4800" dirty="0"/>
          </a:p>
        </p:txBody>
      </p:sp>
      <p:sp>
        <p:nvSpPr>
          <p:cNvPr id="4" name="TextBox 3">
            <a:extLst>
              <a:ext uri="{FF2B5EF4-FFF2-40B4-BE49-F238E27FC236}">
                <a16:creationId xmlns:a16="http://schemas.microsoft.com/office/drawing/2014/main" id="{5C1A1C96-8B99-4B41-A87D-315BF376F4EA}"/>
              </a:ext>
            </a:extLst>
          </p:cNvPr>
          <p:cNvSpPr txBox="1"/>
          <p:nvPr/>
        </p:nvSpPr>
        <p:spPr>
          <a:xfrm>
            <a:off x="1102066" y="5894127"/>
            <a:ext cx="3466548" cy="261610"/>
          </a:xfrm>
          <a:prstGeom prst="rect">
            <a:avLst/>
          </a:prstGeom>
          <a:noFill/>
        </p:spPr>
        <p:txBody>
          <a:bodyPr wrap="square" rtlCol="0">
            <a:spAutoFit/>
          </a:bodyPr>
          <a:lstStyle/>
          <a:p>
            <a:pPr algn="r"/>
            <a:r>
              <a:rPr lang="en-GB" sz="1100" i="1" dirty="0">
                <a:latin typeface="Calibri Light" panose="020F0302020204030204" pitchFamily="34" charset="0"/>
                <a:cs typeface="Calibri Light" panose="020F0302020204030204" pitchFamily="34" charset="0"/>
              </a:rPr>
              <a:t>Credit: David </a:t>
            </a:r>
            <a:r>
              <a:rPr lang="en-GB" sz="1100" i="1" dirty="0" err="1">
                <a:latin typeface="Calibri Light" panose="020F0302020204030204" pitchFamily="34" charset="0"/>
                <a:cs typeface="Calibri Light" panose="020F0302020204030204" pitchFamily="34" charset="0"/>
              </a:rPr>
              <a:t>Tollmie</a:t>
            </a:r>
            <a:r>
              <a:rPr lang="en-GB" sz="1100" i="1" dirty="0">
                <a:latin typeface="Calibri Light" panose="020F0302020204030204" pitchFamily="34" charset="0"/>
                <a:cs typeface="Calibri Light" panose="020F0302020204030204" pitchFamily="34" charset="0"/>
              </a:rPr>
              <a:t> (pixabay.com)</a:t>
            </a:r>
          </a:p>
        </p:txBody>
      </p:sp>
      <p:pic>
        <p:nvPicPr>
          <p:cNvPr id="2050" name="Picture 2" descr="Robert Burns, Statue, Burns, Robert, Scottish, Poet">
            <a:extLst>
              <a:ext uri="{FF2B5EF4-FFF2-40B4-BE49-F238E27FC236}">
                <a16:creationId xmlns:a16="http://schemas.microsoft.com/office/drawing/2014/main" id="{248360CF-1843-433D-B787-B00E83D05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1808210"/>
            <a:ext cx="2966237" cy="40835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9D58B0B-7E0B-413E-B7FA-15B2F7329569}"/>
              </a:ext>
            </a:extLst>
          </p:cNvPr>
          <p:cNvPicPr>
            <a:picLocks noChangeAspect="1"/>
          </p:cNvPicPr>
          <p:nvPr/>
        </p:nvPicPr>
        <p:blipFill>
          <a:blip r:embed="rId4"/>
          <a:stretch>
            <a:fillRect/>
          </a:stretch>
        </p:blipFill>
        <p:spPr>
          <a:xfrm>
            <a:off x="0" y="0"/>
            <a:ext cx="12192000" cy="1580756"/>
          </a:xfrm>
          <a:prstGeom prst="rect">
            <a:avLst/>
          </a:prstGeom>
        </p:spPr>
      </p:pic>
      <p:sp>
        <p:nvSpPr>
          <p:cNvPr id="10" name="Rectangle 9">
            <a:extLst>
              <a:ext uri="{FF2B5EF4-FFF2-40B4-BE49-F238E27FC236}">
                <a16:creationId xmlns:a16="http://schemas.microsoft.com/office/drawing/2014/main" id="{3280FB00-D58D-4991-8700-FD53C2AD1FA7}"/>
              </a:ext>
            </a:extLst>
          </p:cNvPr>
          <p:cNvSpPr/>
          <p:nvPr/>
        </p:nvSpPr>
        <p:spPr>
          <a:xfrm>
            <a:off x="0" y="6461760"/>
            <a:ext cx="12192000" cy="396240"/>
          </a:xfrm>
          <a:prstGeom prst="rect">
            <a:avLst/>
          </a:prstGeom>
          <a:solidFill>
            <a:schemeClr val="accent2"/>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C815FF2D-A030-4BD0-A2E6-3F14D4495D65}"/>
              </a:ext>
            </a:extLst>
          </p:cNvPr>
          <p:cNvPicPr>
            <a:picLocks noChangeAspect="1"/>
          </p:cNvPicPr>
          <p:nvPr/>
        </p:nvPicPr>
        <p:blipFill rotWithShape="1">
          <a:blip r:embed="rId5">
            <a:extLst>
              <a:ext uri="{28A0092B-C50C-407E-A947-70E740481C1C}">
                <a14:useLocalDpi xmlns:a14="http://schemas.microsoft.com/office/drawing/2010/main" val="0"/>
              </a:ext>
            </a:extLst>
          </a:blip>
          <a:srcRect b="26642"/>
          <a:stretch/>
        </p:blipFill>
        <p:spPr>
          <a:xfrm>
            <a:off x="10807987" y="5838119"/>
            <a:ext cx="1237920" cy="544866"/>
          </a:xfrm>
          <a:prstGeom prst="rect">
            <a:avLst/>
          </a:prstGeom>
        </p:spPr>
      </p:pic>
    </p:spTree>
    <p:extLst>
      <p:ext uri="{BB962C8B-B14F-4D97-AF65-F5344CB8AC3E}">
        <p14:creationId xmlns:p14="http://schemas.microsoft.com/office/powerpoint/2010/main" val="3924942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A1C96-8B99-4B41-A87D-315BF376F4EA}"/>
              </a:ext>
            </a:extLst>
          </p:cNvPr>
          <p:cNvSpPr txBox="1"/>
          <p:nvPr/>
        </p:nvSpPr>
        <p:spPr>
          <a:xfrm>
            <a:off x="380817" y="5761395"/>
            <a:ext cx="3466548" cy="276999"/>
          </a:xfrm>
          <a:prstGeom prst="rect">
            <a:avLst/>
          </a:prstGeom>
          <a:noFill/>
        </p:spPr>
        <p:txBody>
          <a:bodyPr wrap="square" rtlCol="0">
            <a:spAutoFit/>
          </a:bodyPr>
          <a:lstStyle/>
          <a:p>
            <a:pPr algn="r"/>
            <a:r>
              <a:rPr lang="en-GB" sz="1200" i="1" dirty="0">
                <a:latin typeface="Calibri Light" panose="020F0302020204030204" pitchFamily="34" charset="0"/>
                <a:cs typeface="Calibri Light" panose="020F0302020204030204" pitchFamily="34" charset="0"/>
              </a:rPr>
              <a:t>Credit: David </a:t>
            </a:r>
            <a:r>
              <a:rPr lang="en-GB" sz="1200" i="1" dirty="0" err="1">
                <a:latin typeface="Calibri Light" panose="020F0302020204030204" pitchFamily="34" charset="0"/>
                <a:cs typeface="Calibri Light" panose="020F0302020204030204" pitchFamily="34" charset="0"/>
              </a:rPr>
              <a:t>Tollmie</a:t>
            </a:r>
            <a:r>
              <a:rPr lang="en-GB" sz="1200" i="1" dirty="0">
                <a:latin typeface="Calibri Light" panose="020F0302020204030204" pitchFamily="34" charset="0"/>
                <a:cs typeface="Calibri Light" panose="020F0302020204030204" pitchFamily="34" charset="0"/>
              </a:rPr>
              <a:t> (pixabay.com)</a:t>
            </a:r>
          </a:p>
        </p:txBody>
      </p:sp>
      <p:pic>
        <p:nvPicPr>
          <p:cNvPr id="2050" name="Picture 2" descr="Robert Burns, Statue, Burns, Robert, Scottish, Poet">
            <a:extLst>
              <a:ext uri="{FF2B5EF4-FFF2-40B4-BE49-F238E27FC236}">
                <a16:creationId xmlns:a16="http://schemas.microsoft.com/office/drawing/2014/main" id="{248360CF-1843-433D-B787-B00E83D05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048" y="1844975"/>
            <a:ext cx="2853600" cy="3928474"/>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F23255A7-6D52-426A-BCC7-F1AD924D30CF}"/>
              </a:ext>
            </a:extLst>
          </p:cNvPr>
          <p:cNvSpPr txBox="1">
            <a:spLocks/>
          </p:cNvSpPr>
          <p:nvPr/>
        </p:nvSpPr>
        <p:spPr>
          <a:xfrm>
            <a:off x="4251413" y="1921768"/>
            <a:ext cx="7443387" cy="1364675"/>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en-GB" sz="2800" dirty="0">
                <a:latin typeface="Calibri Light" panose="020F0302020204030204" pitchFamily="34" charset="0"/>
                <a:cs typeface="Calibri Light" panose="020F0302020204030204" pitchFamily="34" charset="0"/>
              </a:rPr>
              <a:t>We are now going to watch an ITV clip of an </a:t>
            </a:r>
            <a:r>
              <a:rPr lang="en-GB" sz="2800" b="1" dirty="0">
                <a:latin typeface="Calibri Light" panose="020F0302020204030204" pitchFamily="34" charset="0"/>
                <a:cs typeface="Calibri Light" panose="020F0302020204030204" pitchFamily="34" charset="0"/>
              </a:rPr>
              <a:t>animated Robert Burns </a:t>
            </a:r>
            <a:r>
              <a:rPr lang="en-GB" sz="2800" dirty="0">
                <a:latin typeface="Calibri Light" panose="020F0302020204030204" pitchFamily="34" charset="0"/>
                <a:cs typeface="Calibri Light" panose="020F0302020204030204" pitchFamily="34" charset="0"/>
              </a:rPr>
              <a:t>reading one of his poems, ‘</a:t>
            </a:r>
            <a:r>
              <a:rPr lang="en-GB" sz="2800" b="1" dirty="0">
                <a:latin typeface="Calibri Light" panose="020F0302020204030204" pitchFamily="34" charset="0"/>
                <a:cs typeface="Calibri Light" panose="020F0302020204030204" pitchFamily="34" charset="0"/>
              </a:rPr>
              <a:t>To a Mouse</a:t>
            </a:r>
            <a:r>
              <a:rPr lang="en-GB" sz="2800" dirty="0">
                <a:latin typeface="Calibri Light" panose="020F0302020204030204" pitchFamily="34" charset="0"/>
                <a:cs typeface="Calibri Light" panose="020F0302020204030204" pitchFamily="34" charset="0"/>
              </a:rPr>
              <a:t>’.</a:t>
            </a:r>
            <a:endParaRPr lang="en-GB" sz="2800" b="1" dirty="0">
              <a:latin typeface="Calibri Light" panose="020F0302020204030204" pitchFamily="34" charset="0"/>
              <a:cs typeface="Calibri Light" panose="020F0302020204030204" pitchFamily="34" charset="0"/>
            </a:endParaRPr>
          </a:p>
          <a:p>
            <a:endParaRPr lang="en-GB" sz="3200" i="1" dirty="0"/>
          </a:p>
          <a:p>
            <a:endParaRPr lang="en-GB" sz="3200" i="1" dirty="0"/>
          </a:p>
        </p:txBody>
      </p:sp>
      <p:sp>
        <p:nvSpPr>
          <p:cNvPr id="8" name="Subtitle 2">
            <a:extLst>
              <a:ext uri="{FF2B5EF4-FFF2-40B4-BE49-F238E27FC236}">
                <a16:creationId xmlns:a16="http://schemas.microsoft.com/office/drawing/2014/main" id="{E61B8BB9-E6F3-4815-AE9F-5B2619868534}"/>
              </a:ext>
            </a:extLst>
          </p:cNvPr>
          <p:cNvSpPr txBox="1">
            <a:spLocks/>
          </p:cNvSpPr>
          <p:nvPr/>
        </p:nvSpPr>
        <p:spPr>
          <a:xfrm>
            <a:off x="4488456" y="3131429"/>
            <a:ext cx="7206343" cy="1079293"/>
          </a:xfrm>
          <a:prstGeom prst="rect">
            <a:avLst/>
          </a:prstGeom>
          <a:ln w="31750" cmpd="sng">
            <a:solidFill>
              <a:srgbClr val="33CCCC"/>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en-GB" sz="2600" dirty="0">
                <a:latin typeface="Calibri Light" panose="020F0302020204030204" pitchFamily="34" charset="0"/>
                <a:cs typeface="Calibri Light" panose="020F0302020204030204" pitchFamily="34" charset="0"/>
              </a:rPr>
              <a:t>As we watch, try and work out </a:t>
            </a:r>
            <a:r>
              <a:rPr lang="en-GB" sz="2600" b="1" dirty="0">
                <a:latin typeface="Calibri Light" panose="020F0302020204030204" pitchFamily="34" charset="0"/>
                <a:cs typeface="Calibri Light" panose="020F0302020204030204" pitchFamily="34" charset="0"/>
              </a:rPr>
              <a:t>what the poem is about</a:t>
            </a:r>
            <a:r>
              <a:rPr lang="en-GB" sz="2600" dirty="0">
                <a:latin typeface="Calibri Light" panose="020F0302020204030204" pitchFamily="34" charset="0"/>
                <a:cs typeface="Calibri Light" panose="020F0302020204030204" pitchFamily="34" charset="0"/>
              </a:rPr>
              <a:t>, and </a:t>
            </a:r>
            <a:r>
              <a:rPr lang="en-GB" sz="2600" b="1" dirty="0">
                <a:latin typeface="Calibri Light" panose="020F0302020204030204" pitchFamily="34" charset="0"/>
                <a:cs typeface="Calibri Light" panose="020F0302020204030204" pitchFamily="34" charset="0"/>
              </a:rPr>
              <a:t>why he might have written it</a:t>
            </a:r>
            <a:r>
              <a:rPr lang="en-GB" sz="2600" dirty="0">
                <a:latin typeface="Calibri Light" panose="020F0302020204030204" pitchFamily="34" charset="0"/>
                <a:cs typeface="Calibri Light" panose="020F0302020204030204" pitchFamily="34" charset="0"/>
              </a:rPr>
              <a:t>!</a:t>
            </a:r>
          </a:p>
          <a:p>
            <a:pPr>
              <a:lnSpc>
                <a:spcPct val="110000"/>
              </a:lnSpc>
            </a:pPr>
            <a:endParaRPr lang="en-GB" sz="2600" dirty="0"/>
          </a:p>
          <a:p>
            <a:endParaRPr lang="en-GB" sz="3200" i="1" dirty="0"/>
          </a:p>
        </p:txBody>
      </p:sp>
      <p:sp>
        <p:nvSpPr>
          <p:cNvPr id="9" name="Rectangle 8">
            <a:extLst>
              <a:ext uri="{FF2B5EF4-FFF2-40B4-BE49-F238E27FC236}">
                <a16:creationId xmlns:a16="http://schemas.microsoft.com/office/drawing/2014/main" id="{5C8B6A7F-0559-4D6C-8B23-8F61F8BCD1C8}"/>
              </a:ext>
            </a:extLst>
          </p:cNvPr>
          <p:cNvSpPr/>
          <p:nvPr/>
        </p:nvSpPr>
        <p:spPr>
          <a:xfrm>
            <a:off x="4488456" y="4407727"/>
            <a:ext cx="7206342" cy="1390637"/>
          </a:xfrm>
          <a:prstGeom prst="rect">
            <a:avLst/>
          </a:prstGeom>
          <a:ln w="28575">
            <a:solidFill>
              <a:srgbClr val="D60093"/>
            </a:solidFill>
          </a:ln>
        </p:spPr>
        <p:txBody>
          <a:bodyPr wrap="square">
            <a:spAutoFit/>
          </a:bodyPr>
          <a:lstStyle/>
          <a:p>
            <a:pPr>
              <a:lnSpc>
                <a:spcPct val="110000"/>
              </a:lnSpc>
            </a:pPr>
            <a:r>
              <a:rPr lang="en-GB" sz="2600" b="1" dirty="0">
                <a:latin typeface="Calibri Light" panose="020F0302020204030204" pitchFamily="34" charset="0"/>
                <a:cs typeface="Calibri Light" panose="020F0302020204030204" pitchFamily="34" charset="0"/>
              </a:rPr>
              <a:t>Hint</a:t>
            </a:r>
            <a:r>
              <a:rPr lang="en-GB" sz="2600" dirty="0">
                <a:latin typeface="Calibri Light" panose="020F0302020204030204" pitchFamily="34" charset="0"/>
                <a:cs typeface="Calibri Light" panose="020F0302020204030204" pitchFamily="34" charset="0"/>
              </a:rPr>
              <a:t>: if you can’t work out what he’s saying (it was written a very long time ago!), </a:t>
            </a:r>
            <a:r>
              <a:rPr lang="en-GB" sz="2600" b="1" dirty="0">
                <a:latin typeface="Calibri Light" panose="020F0302020204030204" pitchFamily="34" charset="0"/>
                <a:cs typeface="Calibri Light" panose="020F0302020204030204" pitchFamily="34" charset="0"/>
              </a:rPr>
              <a:t>why do you think he might have written a poem addressed to a mouse</a:t>
            </a:r>
            <a:r>
              <a:rPr lang="en-GB" sz="2600" dirty="0">
                <a:latin typeface="Calibri Light" panose="020F0302020204030204" pitchFamily="34" charset="0"/>
                <a:cs typeface="Calibri Light" panose="020F0302020204030204" pitchFamily="34" charset="0"/>
              </a:rPr>
              <a:t>!?</a:t>
            </a:r>
            <a:endParaRPr lang="en-GB" sz="2600" i="1" dirty="0">
              <a:latin typeface="Calibri Light" panose="020F0302020204030204" pitchFamily="34" charset="0"/>
              <a:cs typeface="Calibri Light" panose="020F0302020204030204" pitchFamily="34" charset="0"/>
            </a:endParaRPr>
          </a:p>
        </p:txBody>
      </p:sp>
      <p:sp>
        <p:nvSpPr>
          <p:cNvPr id="12" name="Rectangle 11">
            <a:extLst>
              <a:ext uri="{FF2B5EF4-FFF2-40B4-BE49-F238E27FC236}">
                <a16:creationId xmlns:a16="http://schemas.microsoft.com/office/drawing/2014/main" id="{6E7206D4-E987-46D0-B565-4DA1E1497B3E}"/>
              </a:ext>
            </a:extLst>
          </p:cNvPr>
          <p:cNvSpPr/>
          <p:nvPr/>
        </p:nvSpPr>
        <p:spPr>
          <a:xfrm>
            <a:off x="-970868" y="6005785"/>
            <a:ext cx="4490236" cy="369332"/>
          </a:xfrm>
          <a:prstGeom prst="rect">
            <a:avLst/>
          </a:prstGeom>
        </p:spPr>
        <p:txBody>
          <a:bodyPr wrap="square">
            <a:spAutoFit/>
          </a:bodyPr>
          <a:lstStyle/>
          <a:p>
            <a:pPr algn="r"/>
            <a:r>
              <a:rPr lang="en-GB" dirty="0">
                <a:latin typeface="Calibri Light" panose="020F0302020204030204" pitchFamily="34" charset="0"/>
                <a:cs typeface="Calibri Light" panose="020F0302020204030204" pitchFamily="34" charset="0"/>
                <a:hlinkClick r:id="rId4"/>
              </a:rPr>
              <a:t>https://bit.ly/38cDRpA</a:t>
            </a:r>
            <a:r>
              <a:rPr lang="en-GB" dirty="0">
                <a:latin typeface="Calibri Light" panose="020F0302020204030204" pitchFamily="34" charset="0"/>
                <a:cs typeface="Calibri Light" panose="020F0302020204030204" pitchFamily="34" charset="0"/>
              </a:rPr>
              <a:t> </a:t>
            </a:r>
          </a:p>
        </p:txBody>
      </p:sp>
      <p:pic>
        <p:nvPicPr>
          <p:cNvPr id="13" name="Picture 12">
            <a:extLst>
              <a:ext uri="{FF2B5EF4-FFF2-40B4-BE49-F238E27FC236}">
                <a16:creationId xmlns:a16="http://schemas.microsoft.com/office/drawing/2014/main" id="{E80746B6-AB51-46F5-9F7D-C45EB96FFBF1}"/>
              </a:ext>
            </a:extLst>
          </p:cNvPr>
          <p:cNvPicPr>
            <a:picLocks noChangeAspect="1"/>
          </p:cNvPicPr>
          <p:nvPr/>
        </p:nvPicPr>
        <p:blipFill>
          <a:blip r:embed="rId5"/>
          <a:stretch>
            <a:fillRect/>
          </a:stretch>
        </p:blipFill>
        <p:spPr>
          <a:xfrm>
            <a:off x="0" y="0"/>
            <a:ext cx="12192000" cy="1580756"/>
          </a:xfrm>
          <a:prstGeom prst="rect">
            <a:avLst/>
          </a:prstGeom>
        </p:spPr>
      </p:pic>
      <p:sp>
        <p:nvSpPr>
          <p:cNvPr id="14" name="Rectangle 13">
            <a:extLst>
              <a:ext uri="{FF2B5EF4-FFF2-40B4-BE49-F238E27FC236}">
                <a16:creationId xmlns:a16="http://schemas.microsoft.com/office/drawing/2014/main" id="{38AA678D-C634-4529-B8D0-A8933563D0E3}"/>
              </a:ext>
            </a:extLst>
          </p:cNvPr>
          <p:cNvSpPr/>
          <p:nvPr/>
        </p:nvSpPr>
        <p:spPr>
          <a:xfrm>
            <a:off x="0" y="6478538"/>
            <a:ext cx="12192000" cy="396240"/>
          </a:xfrm>
          <a:prstGeom prst="rect">
            <a:avLst/>
          </a:prstGeom>
          <a:solidFill>
            <a:schemeClr val="accent2"/>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33AFF992-5534-45C4-918B-9083BD7A0295}"/>
              </a:ext>
            </a:extLst>
          </p:cNvPr>
          <p:cNvPicPr>
            <a:picLocks noChangeAspect="1"/>
          </p:cNvPicPr>
          <p:nvPr/>
        </p:nvPicPr>
        <p:blipFill rotWithShape="1">
          <a:blip r:embed="rId6">
            <a:extLst>
              <a:ext uri="{28A0092B-C50C-407E-A947-70E740481C1C}">
                <a14:useLocalDpi xmlns:a14="http://schemas.microsoft.com/office/drawing/2010/main" val="0"/>
              </a:ext>
            </a:extLst>
          </a:blip>
          <a:srcRect b="26642"/>
          <a:stretch/>
        </p:blipFill>
        <p:spPr>
          <a:xfrm>
            <a:off x="10807987" y="5838119"/>
            <a:ext cx="1237920" cy="544866"/>
          </a:xfrm>
          <a:prstGeom prst="rect">
            <a:avLst/>
          </a:prstGeom>
        </p:spPr>
      </p:pic>
    </p:spTree>
    <p:extLst>
      <p:ext uri="{BB962C8B-B14F-4D97-AF65-F5344CB8AC3E}">
        <p14:creationId xmlns:p14="http://schemas.microsoft.com/office/powerpoint/2010/main" val="283410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A1C96-8B99-4B41-A87D-315BF376F4EA}"/>
              </a:ext>
            </a:extLst>
          </p:cNvPr>
          <p:cNvSpPr txBox="1"/>
          <p:nvPr/>
        </p:nvSpPr>
        <p:spPr>
          <a:xfrm>
            <a:off x="416292" y="5719848"/>
            <a:ext cx="3466548" cy="261610"/>
          </a:xfrm>
          <a:prstGeom prst="rect">
            <a:avLst/>
          </a:prstGeom>
          <a:noFill/>
        </p:spPr>
        <p:txBody>
          <a:bodyPr wrap="square" rtlCol="0">
            <a:spAutoFit/>
          </a:bodyPr>
          <a:lstStyle/>
          <a:p>
            <a:pPr lvl="0" algn="r"/>
            <a:r>
              <a:rPr lang="en-GB" sz="1100" i="1" dirty="0">
                <a:solidFill>
                  <a:prstClr val="black"/>
                </a:solidFill>
                <a:latin typeface="Calibri Light" panose="020F0302020204030204" pitchFamily="34" charset="0"/>
                <a:cs typeface="Calibri Light" panose="020F0302020204030204" pitchFamily="34" charset="0"/>
              </a:rPr>
              <a:t>Credit: David </a:t>
            </a:r>
            <a:r>
              <a:rPr lang="en-GB" sz="1100" i="1" dirty="0" err="1">
                <a:solidFill>
                  <a:prstClr val="black"/>
                </a:solidFill>
                <a:latin typeface="Calibri Light" panose="020F0302020204030204" pitchFamily="34" charset="0"/>
                <a:cs typeface="Calibri Light" panose="020F0302020204030204" pitchFamily="34" charset="0"/>
              </a:rPr>
              <a:t>Tollmie</a:t>
            </a:r>
            <a:r>
              <a:rPr lang="en-GB" sz="1100" i="1" dirty="0">
                <a:solidFill>
                  <a:prstClr val="black"/>
                </a:solidFill>
                <a:latin typeface="Calibri Light" panose="020F0302020204030204" pitchFamily="34" charset="0"/>
                <a:cs typeface="Calibri Light" panose="020F0302020204030204" pitchFamily="34" charset="0"/>
              </a:rPr>
              <a:t> (pixabay.com)</a:t>
            </a:r>
          </a:p>
        </p:txBody>
      </p:sp>
      <p:pic>
        <p:nvPicPr>
          <p:cNvPr id="2050" name="Picture 2" descr="Robert Burns, Statue, Burns, Robert, Scottish, Poet">
            <a:extLst>
              <a:ext uri="{FF2B5EF4-FFF2-40B4-BE49-F238E27FC236}">
                <a16:creationId xmlns:a16="http://schemas.microsoft.com/office/drawing/2014/main" id="{248360CF-1843-433D-B787-B00E83D05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270" y="1882738"/>
            <a:ext cx="2796646" cy="3850067"/>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F23255A7-6D52-426A-BCC7-F1AD924D30CF}"/>
              </a:ext>
            </a:extLst>
          </p:cNvPr>
          <p:cNvSpPr txBox="1">
            <a:spLocks/>
          </p:cNvSpPr>
          <p:nvPr/>
        </p:nvSpPr>
        <p:spPr>
          <a:xfrm>
            <a:off x="4644996" y="2142017"/>
            <a:ext cx="6629688" cy="10112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a:latin typeface="Calibri Light" panose="020F0302020204030204" pitchFamily="34" charset="0"/>
                <a:cs typeface="Calibri Light" panose="020F0302020204030204" pitchFamily="34" charset="0"/>
              </a:rPr>
              <a:t>What do you think the poem, ‘</a:t>
            </a:r>
            <a:r>
              <a:rPr lang="en-GB" sz="3200" b="1" dirty="0">
                <a:latin typeface="Calibri Light" panose="020F0302020204030204" pitchFamily="34" charset="0"/>
                <a:cs typeface="Calibri Light" panose="020F0302020204030204" pitchFamily="34" charset="0"/>
              </a:rPr>
              <a:t>To a Mouse</a:t>
            </a:r>
            <a:r>
              <a:rPr lang="en-GB" sz="3200" dirty="0">
                <a:latin typeface="Calibri Light" panose="020F0302020204030204" pitchFamily="34" charset="0"/>
                <a:cs typeface="Calibri Light" panose="020F0302020204030204" pitchFamily="34" charset="0"/>
              </a:rPr>
              <a:t>’, is about?</a:t>
            </a:r>
          </a:p>
        </p:txBody>
      </p:sp>
      <p:sp>
        <p:nvSpPr>
          <p:cNvPr id="8" name="Subtitle 2">
            <a:extLst>
              <a:ext uri="{FF2B5EF4-FFF2-40B4-BE49-F238E27FC236}">
                <a16:creationId xmlns:a16="http://schemas.microsoft.com/office/drawing/2014/main" id="{E61B8BB9-E6F3-4815-AE9F-5B2619868534}"/>
              </a:ext>
            </a:extLst>
          </p:cNvPr>
          <p:cNvSpPr txBox="1">
            <a:spLocks/>
          </p:cNvSpPr>
          <p:nvPr/>
        </p:nvSpPr>
        <p:spPr>
          <a:xfrm>
            <a:off x="4644996" y="3399353"/>
            <a:ext cx="6867735" cy="2333452"/>
          </a:xfrm>
          <a:prstGeom prst="rect">
            <a:avLst/>
          </a:prstGeom>
          <a:ln w="31750" cmpd="sng">
            <a:solidFill>
              <a:srgbClr val="33CCCC"/>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2800" dirty="0">
                <a:latin typeface="Calibri Light" panose="020F0302020204030204" pitchFamily="34" charset="0"/>
                <a:cs typeface="Calibri Light" panose="020F0302020204030204" pitchFamily="34" charset="0"/>
              </a:rPr>
              <a:t>The poem is from the perspective of a farmer who </a:t>
            </a:r>
            <a:r>
              <a:rPr lang="en-GB" sz="2800" b="1" dirty="0">
                <a:latin typeface="Calibri Light" panose="020F0302020204030204" pitchFamily="34" charset="0"/>
                <a:cs typeface="Calibri Light" panose="020F0302020204030204" pitchFamily="34" charset="0"/>
              </a:rPr>
              <a:t>accidentally destroys a mouse’s home </a:t>
            </a:r>
            <a:r>
              <a:rPr lang="en-GB" sz="2800" dirty="0">
                <a:latin typeface="Calibri Light" panose="020F0302020204030204" pitchFamily="34" charset="0"/>
                <a:cs typeface="Calibri Light" panose="020F0302020204030204" pitchFamily="34" charset="0"/>
              </a:rPr>
              <a:t>whilst ploughing a field.  He </a:t>
            </a:r>
            <a:r>
              <a:rPr lang="en-GB" sz="2800" b="1" dirty="0">
                <a:latin typeface="Calibri Light" panose="020F0302020204030204" pitchFamily="34" charset="0"/>
                <a:cs typeface="Calibri Light" panose="020F0302020204030204" pitchFamily="34" charset="0"/>
              </a:rPr>
              <a:t>apologises</a:t>
            </a:r>
            <a:r>
              <a:rPr lang="en-GB" sz="2800" dirty="0">
                <a:latin typeface="Calibri Light" panose="020F0302020204030204" pitchFamily="34" charset="0"/>
                <a:cs typeface="Calibri Light" panose="020F0302020204030204" pitchFamily="34" charset="0"/>
              </a:rPr>
              <a:t> to the mouse, not just for himself, but </a:t>
            </a:r>
            <a:r>
              <a:rPr lang="en-GB" sz="2800" b="1" dirty="0">
                <a:latin typeface="Calibri Light" panose="020F0302020204030204" pitchFamily="34" charset="0"/>
                <a:cs typeface="Calibri Light" panose="020F0302020204030204" pitchFamily="34" charset="0"/>
              </a:rPr>
              <a:t>for all of mankind </a:t>
            </a:r>
            <a:r>
              <a:rPr lang="en-GB" sz="2800" dirty="0">
                <a:latin typeface="Calibri Light" panose="020F0302020204030204" pitchFamily="34" charset="0"/>
                <a:cs typeface="Calibri Light" panose="020F0302020204030204" pitchFamily="34" charset="0"/>
              </a:rPr>
              <a:t>for ruining his home.</a:t>
            </a:r>
          </a:p>
        </p:txBody>
      </p:sp>
      <p:sp>
        <p:nvSpPr>
          <p:cNvPr id="12" name="Rectangle 11">
            <a:extLst>
              <a:ext uri="{FF2B5EF4-FFF2-40B4-BE49-F238E27FC236}">
                <a16:creationId xmlns:a16="http://schemas.microsoft.com/office/drawing/2014/main" id="{6E7206D4-E987-46D0-B565-4DA1E1497B3E}"/>
              </a:ext>
            </a:extLst>
          </p:cNvPr>
          <p:cNvSpPr/>
          <p:nvPr/>
        </p:nvSpPr>
        <p:spPr>
          <a:xfrm>
            <a:off x="1193869" y="6034787"/>
            <a:ext cx="2421448" cy="369332"/>
          </a:xfrm>
          <a:prstGeom prst="rect">
            <a:avLst/>
          </a:prstGeom>
        </p:spPr>
        <p:txBody>
          <a:bodyPr wrap="square">
            <a:spAutoFit/>
          </a:bodyPr>
          <a:lstStyle/>
          <a:p>
            <a:pPr algn="r"/>
            <a:r>
              <a:rPr lang="en-GB" dirty="0">
                <a:latin typeface="Calibri Light" panose="020F0302020204030204" pitchFamily="34" charset="0"/>
                <a:cs typeface="Calibri Light" panose="020F0302020204030204" pitchFamily="34" charset="0"/>
                <a:hlinkClick r:id="rId4"/>
              </a:rPr>
              <a:t>https://bit.ly/38cDRpA</a:t>
            </a:r>
            <a:r>
              <a:rPr lang="en-GB" dirty="0">
                <a:latin typeface="Calibri Light" panose="020F0302020204030204" pitchFamily="34" charset="0"/>
                <a:cs typeface="Calibri Light" panose="020F0302020204030204" pitchFamily="34" charset="0"/>
              </a:rPr>
              <a:t> </a:t>
            </a:r>
          </a:p>
        </p:txBody>
      </p:sp>
      <p:pic>
        <p:nvPicPr>
          <p:cNvPr id="11" name="Picture 10">
            <a:extLst>
              <a:ext uri="{FF2B5EF4-FFF2-40B4-BE49-F238E27FC236}">
                <a16:creationId xmlns:a16="http://schemas.microsoft.com/office/drawing/2014/main" id="{97C01B94-564F-465C-B383-F6665CA12707}"/>
              </a:ext>
            </a:extLst>
          </p:cNvPr>
          <p:cNvPicPr>
            <a:picLocks noChangeAspect="1"/>
          </p:cNvPicPr>
          <p:nvPr/>
        </p:nvPicPr>
        <p:blipFill>
          <a:blip r:embed="rId5"/>
          <a:stretch>
            <a:fillRect/>
          </a:stretch>
        </p:blipFill>
        <p:spPr>
          <a:xfrm>
            <a:off x="0" y="0"/>
            <a:ext cx="12192000" cy="1580756"/>
          </a:xfrm>
          <a:prstGeom prst="rect">
            <a:avLst/>
          </a:prstGeom>
        </p:spPr>
      </p:pic>
      <p:sp>
        <p:nvSpPr>
          <p:cNvPr id="13" name="Rectangle 12">
            <a:extLst>
              <a:ext uri="{FF2B5EF4-FFF2-40B4-BE49-F238E27FC236}">
                <a16:creationId xmlns:a16="http://schemas.microsoft.com/office/drawing/2014/main" id="{9373AD8E-93A3-462B-9F46-07AFC10A5D12}"/>
              </a:ext>
            </a:extLst>
          </p:cNvPr>
          <p:cNvSpPr/>
          <p:nvPr/>
        </p:nvSpPr>
        <p:spPr>
          <a:xfrm>
            <a:off x="0" y="6461760"/>
            <a:ext cx="12192000" cy="396240"/>
          </a:xfrm>
          <a:prstGeom prst="rect">
            <a:avLst/>
          </a:prstGeom>
          <a:solidFill>
            <a:schemeClr val="accent2"/>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D2BF283E-BFA1-492D-8A2E-697D8710AAD8}"/>
              </a:ext>
            </a:extLst>
          </p:cNvPr>
          <p:cNvPicPr>
            <a:picLocks noChangeAspect="1"/>
          </p:cNvPicPr>
          <p:nvPr/>
        </p:nvPicPr>
        <p:blipFill rotWithShape="1">
          <a:blip r:embed="rId6">
            <a:extLst>
              <a:ext uri="{28A0092B-C50C-407E-A947-70E740481C1C}">
                <a14:useLocalDpi xmlns:a14="http://schemas.microsoft.com/office/drawing/2010/main" val="0"/>
              </a:ext>
            </a:extLst>
          </a:blip>
          <a:srcRect b="26642"/>
          <a:stretch/>
        </p:blipFill>
        <p:spPr>
          <a:xfrm>
            <a:off x="10807987" y="5838119"/>
            <a:ext cx="1237920" cy="544866"/>
          </a:xfrm>
          <a:prstGeom prst="rect">
            <a:avLst/>
          </a:prstGeom>
        </p:spPr>
      </p:pic>
    </p:spTree>
    <p:extLst>
      <p:ext uri="{BB962C8B-B14F-4D97-AF65-F5344CB8AC3E}">
        <p14:creationId xmlns:p14="http://schemas.microsoft.com/office/powerpoint/2010/main" val="267358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A1C96-8B99-4B41-A87D-315BF376F4EA}"/>
              </a:ext>
            </a:extLst>
          </p:cNvPr>
          <p:cNvSpPr txBox="1"/>
          <p:nvPr/>
        </p:nvSpPr>
        <p:spPr>
          <a:xfrm>
            <a:off x="394943" y="5714487"/>
            <a:ext cx="3466548" cy="261610"/>
          </a:xfrm>
          <a:prstGeom prst="rect">
            <a:avLst/>
          </a:prstGeom>
          <a:noFill/>
        </p:spPr>
        <p:txBody>
          <a:bodyPr wrap="square" rtlCol="0">
            <a:spAutoFit/>
          </a:bodyPr>
          <a:lstStyle/>
          <a:p>
            <a:pPr lvl="0" algn="r"/>
            <a:r>
              <a:rPr lang="en-GB" sz="1100" i="1" dirty="0">
                <a:solidFill>
                  <a:prstClr val="black"/>
                </a:solidFill>
                <a:latin typeface="Calibri Light" panose="020F0302020204030204" pitchFamily="34" charset="0"/>
                <a:cs typeface="Calibri Light" panose="020F0302020204030204" pitchFamily="34" charset="0"/>
              </a:rPr>
              <a:t>Credit: David </a:t>
            </a:r>
            <a:r>
              <a:rPr lang="en-GB" sz="1100" i="1" dirty="0" err="1">
                <a:solidFill>
                  <a:prstClr val="black"/>
                </a:solidFill>
                <a:latin typeface="Calibri Light" panose="020F0302020204030204" pitchFamily="34" charset="0"/>
                <a:cs typeface="Calibri Light" panose="020F0302020204030204" pitchFamily="34" charset="0"/>
              </a:rPr>
              <a:t>Tollmie</a:t>
            </a:r>
            <a:r>
              <a:rPr lang="en-GB" sz="1100" i="1" dirty="0">
                <a:solidFill>
                  <a:prstClr val="black"/>
                </a:solidFill>
                <a:latin typeface="Calibri Light" panose="020F0302020204030204" pitchFamily="34" charset="0"/>
                <a:cs typeface="Calibri Light" panose="020F0302020204030204" pitchFamily="34" charset="0"/>
              </a:rPr>
              <a:t> (pixabay.com)</a:t>
            </a:r>
          </a:p>
        </p:txBody>
      </p:sp>
      <p:pic>
        <p:nvPicPr>
          <p:cNvPr id="2050" name="Picture 2" descr="Robert Burns, Statue, Burns, Robert, Scottish, Poet">
            <a:extLst>
              <a:ext uri="{FF2B5EF4-FFF2-40B4-BE49-F238E27FC236}">
                <a16:creationId xmlns:a16="http://schemas.microsoft.com/office/drawing/2014/main" id="{248360CF-1843-433D-B787-B00E83D05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469" y="1868054"/>
            <a:ext cx="2803956" cy="3860131"/>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F23255A7-6D52-426A-BCC7-F1AD924D30CF}"/>
              </a:ext>
            </a:extLst>
          </p:cNvPr>
          <p:cNvSpPr txBox="1">
            <a:spLocks/>
          </p:cNvSpPr>
          <p:nvPr/>
        </p:nvSpPr>
        <p:spPr>
          <a:xfrm>
            <a:off x="4644996" y="1933922"/>
            <a:ext cx="6629688" cy="10112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b="1" dirty="0">
                <a:latin typeface="Calibri Light" panose="020F0302020204030204" pitchFamily="34" charset="0"/>
                <a:cs typeface="Calibri Light" panose="020F0302020204030204" pitchFamily="34" charset="0"/>
              </a:rPr>
              <a:t>Why</a:t>
            </a:r>
            <a:r>
              <a:rPr lang="en-GB" sz="2800" dirty="0">
                <a:latin typeface="Calibri Light" panose="020F0302020204030204" pitchFamily="34" charset="0"/>
                <a:cs typeface="Calibri Light" panose="020F0302020204030204" pitchFamily="34" charset="0"/>
              </a:rPr>
              <a:t> do you think Robert Burns has written a poem addressed </a:t>
            </a:r>
            <a:r>
              <a:rPr lang="en-GB" sz="2800" b="1" dirty="0">
                <a:latin typeface="Calibri Light" panose="020F0302020204030204" pitchFamily="34" charset="0"/>
                <a:cs typeface="Calibri Light" panose="020F0302020204030204" pitchFamily="34" charset="0"/>
              </a:rPr>
              <a:t>to a mouse</a:t>
            </a:r>
            <a:r>
              <a:rPr lang="en-GB" sz="2800" dirty="0">
                <a:latin typeface="Calibri Light" panose="020F0302020204030204" pitchFamily="34" charset="0"/>
                <a:cs typeface="Calibri Light" panose="020F0302020204030204" pitchFamily="34" charset="0"/>
              </a:rPr>
              <a:t>?</a:t>
            </a:r>
          </a:p>
        </p:txBody>
      </p:sp>
      <p:sp>
        <p:nvSpPr>
          <p:cNvPr id="8" name="Subtitle 2">
            <a:extLst>
              <a:ext uri="{FF2B5EF4-FFF2-40B4-BE49-F238E27FC236}">
                <a16:creationId xmlns:a16="http://schemas.microsoft.com/office/drawing/2014/main" id="{E61B8BB9-E6F3-4815-AE9F-5B2619868534}"/>
              </a:ext>
            </a:extLst>
          </p:cNvPr>
          <p:cNvSpPr txBox="1">
            <a:spLocks/>
          </p:cNvSpPr>
          <p:nvPr/>
        </p:nvSpPr>
        <p:spPr>
          <a:xfrm>
            <a:off x="4644995" y="3114832"/>
            <a:ext cx="6980947" cy="2723288"/>
          </a:xfrm>
          <a:prstGeom prst="rect">
            <a:avLst/>
          </a:prstGeom>
          <a:ln w="31750" cmpd="sng">
            <a:solidFill>
              <a:srgbClr val="CC0066"/>
            </a:solidFill>
          </a:ln>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3200" dirty="0">
                <a:latin typeface="Calibri Light" panose="020F0302020204030204" pitchFamily="34" charset="0"/>
                <a:cs typeface="Calibri Light" panose="020F0302020204030204" pitchFamily="34" charset="0"/>
              </a:rPr>
              <a:t>It is widely believed that Burns </a:t>
            </a:r>
            <a:r>
              <a:rPr lang="en-GB" sz="3200" b="1" dirty="0">
                <a:latin typeface="Calibri Light" panose="020F0302020204030204" pitchFamily="34" charset="0"/>
                <a:cs typeface="Calibri Light" panose="020F0302020204030204" pitchFamily="34" charset="0"/>
              </a:rPr>
              <a:t>wrote this poem on the spot</a:t>
            </a:r>
            <a:r>
              <a:rPr lang="en-GB" sz="3200" dirty="0">
                <a:latin typeface="Calibri Light" panose="020F0302020204030204" pitchFamily="34" charset="0"/>
                <a:cs typeface="Calibri Light" panose="020F0302020204030204" pitchFamily="34" charset="0"/>
              </a:rPr>
              <a:t> after he went through this experience himself. However, others believe it can be interpreted in different ways:</a:t>
            </a:r>
          </a:p>
          <a:p>
            <a:pPr marL="457200" indent="-457200" algn="l">
              <a:lnSpc>
                <a:spcPct val="100000"/>
              </a:lnSpc>
              <a:buFont typeface="Arial" panose="020B0604020202020204" pitchFamily="34" charset="0"/>
              <a:buChar char="•"/>
            </a:pPr>
            <a:r>
              <a:rPr lang="en-GB" sz="3200" dirty="0">
                <a:latin typeface="Calibri Light" panose="020F0302020204030204" pitchFamily="34" charset="0"/>
                <a:cs typeface="Calibri Light" panose="020F0302020204030204" pitchFamily="34" charset="0"/>
              </a:rPr>
              <a:t>Mankind’s </a:t>
            </a:r>
            <a:r>
              <a:rPr lang="en-GB" sz="3200" b="1" dirty="0">
                <a:latin typeface="Calibri Light" panose="020F0302020204030204" pitchFamily="34" charset="0"/>
                <a:cs typeface="Calibri Light" panose="020F0302020204030204" pitchFamily="34" charset="0"/>
              </a:rPr>
              <a:t>destruction of nature</a:t>
            </a:r>
          </a:p>
          <a:p>
            <a:pPr marL="457200" indent="-457200" algn="l">
              <a:lnSpc>
                <a:spcPct val="100000"/>
              </a:lnSpc>
              <a:buFont typeface="Arial" panose="020B0604020202020204" pitchFamily="34" charset="0"/>
              <a:buChar char="•"/>
            </a:pPr>
            <a:r>
              <a:rPr lang="en-GB" sz="3200" dirty="0">
                <a:latin typeface="Calibri Light" panose="020F0302020204030204" pitchFamily="34" charset="0"/>
                <a:cs typeface="Calibri Light" panose="020F0302020204030204" pitchFamily="34" charset="0"/>
              </a:rPr>
              <a:t>People’s </a:t>
            </a:r>
            <a:r>
              <a:rPr lang="en-GB" sz="3200" b="1" dirty="0">
                <a:latin typeface="Calibri Light" panose="020F0302020204030204" pitchFamily="34" charset="0"/>
                <a:cs typeface="Calibri Light" panose="020F0302020204030204" pitchFamily="34" charset="0"/>
              </a:rPr>
              <a:t>treatment of those they see as being ‘inferior</a:t>
            </a:r>
            <a:r>
              <a:rPr lang="en-GB" sz="3200" dirty="0">
                <a:latin typeface="Calibri Light" panose="020F0302020204030204" pitchFamily="34" charset="0"/>
                <a:cs typeface="Calibri Light" panose="020F0302020204030204" pitchFamily="34" charset="0"/>
              </a:rPr>
              <a:t>’</a:t>
            </a:r>
          </a:p>
          <a:p>
            <a:pPr marL="457200" indent="-457200">
              <a:lnSpc>
                <a:spcPct val="100000"/>
              </a:lnSpc>
              <a:buFont typeface="Arial" panose="020B0604020202020204" pitchFamily="34" charset="0"/>
              <a:buChar char="•"/>
            </a:pPr>
            <a:endParaRPr lang="en-GB" sz="3200" dirty="0"/>
          </a:p>
          <a:p>
            <a:pPr marL="457200" indent="-457200">
              <a:lnSpc>
                <a:spcPct val="100000"/>
              </a:lnSpc>
              <a:buFont typeface="Arial" panose="020B0604020202020204" pitchFamily="34" charset="0"/>
              <a:buChar char="•"/>
            </a:pPr>
            <a:endParaRPr lang="en-GB" sz="3200" dirty="0"/>
          </a:p>
        </p:txBody>
      </p:sp>
      <p:sp>
        <p:nvSpPr>
          <p:cNvPr id="12" name="Rectangle 11">
            <a:extLst>
              <a:ext uri="{FF2B5EF4-FFF2-40B4-BE49-F238E27FC236}">
                <a16:creationId xmlns:a16="http://schemas.microsoft.com/office/drawing/2014/main" id="{6E7206D4-E987-46D0-B565-4DA1E1497B3E}"/>
              </a:ext>
            </a:extLst>
          </p:cNvPr>
          <p:cNvSpPr/>
          <p:nvPr/>
        </p:nvSpPr>
        <p:spPr>
          <a:xfrm>
            <a:off x="1223177" y="6034262"/>
            <a:ext cx="2284540" cy="369332"/>
          </a:xfrm>
          <a:prstGeom prst="rect">
            <a:avLst/>
          </a:prstGeom>
        </p:spPr>
        <p:txBody>
          <a:bodyPr wrap="square">
            <a:spAutoFit/>
          </a:bodyPr>
          <a:lstStyle/>
          <a:p>
            <a:pPr algn="r"/>
            <a:r>
              <a:rPr lang="en-GB" dirty="0">
                <a:latin typeface="Calibri Light" panose="020F0302020204030204" pitchFamily="34" charset="0"/>
                <a:cs typeface="Calibri Light" panose="020F0302020204030204" pitchFamily="34" charset="0"/>
                <a:hlinkClick r:id="rId4"/>
              </a:rPr>
              <a:t>https://bit.ly/38cDRpA</a:t>
            </a:r>
            <a:endParaRPr lang="en-GB" dirty="0">
              <a:latin typeface="Calibri Light" panose="020F0302020204030204" pitchFamily="34" charset="0"/>
              <a:cs typeface="Calibri Light" panose="020F0302020204030204" pitchFamily="34" charset="0"/>
            </a:endParaRPr>
          </a:p>
        </p:txBody>
      </p:sp>
      <p:pic>
        <p:nvPicPr>
          <p:cNvPr id="11" name="Picture 10">
            <a:extLst>
              <a:ext uri="{FF2B5EF4-FFF2-40B4-BE49-F238E27FC236}">
                <a16:creationId xmlns:a16="http://schemas.microsoft.com/office/drawing/2014/main" id="{0770B055-E723-47CB-93E5-D4A8FC895BD2}"/>
              </a:ext>
            </a:extLst>
          </p:cNvPr>
          <p:cNvPicPr>
            <a:picLocks noChangeAspect="1"/>
          </p:cNvPicPr>
          <p:nvPr/>
        </p:nvPicPr>
        <p:blipFill>
          <a:blip r:embed="rId5"/>
          <a:stretch>
            <a:fillRect/>
          </a:stretch>
        </p:blipFill>
        <p:spPr>
          <a:xfrm>
            <a:off x="0" y="0"/>
            <a:ext cx="12192000" cy="1580756"/>
          </a:xfrm>
          <a:prstGeom prst="rect">
            <a:avLst/>
          </a:prstGeom>
        </p:spPr>
      </p:pic>
      <p:sp>
        <p:nvSpPr>
          <p:cNvPr id="13" name="Rectangle 12">
            <a:extLst>
              <a:ext uri="{FF2B5EF4-FFF2-40B4-BE49-F238E27FC236}">
                <a16:creationId xmlns:a16="http://schemas.microsoft.com/office/drawing/2014/main" id="{E8F16E11-8977-4220-AEA7-CDEC4C0C3850}"/>
              </a:ext>
            </a:extLst>
          </p:cNvPr>
          <p:cNvSpPr/>
          <p:nvPr/>
        </p:nvSpPr>
        <p:spPr>
          <a:xfrm>
            <a:off x="0" y="6461760"/>
            <a:ext cx="12192000" cy="396240"/>
          </a:xfrm>
          <a:prstGeom prst="rect">
            <a:avLst/>
          </a:prstGeom>
          <a:solidFill>
            <a:schemeClr val="accent2"/>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483E7B20-89F9-4071-975C-85509ADC837E}"/>
              </a:ext>
            </a:extLst>
          </p:cNvPr>
          <p:cNvPicPr>
            <a:picLocks noChangeAspect="1"/>
          </p:cNvPicPr>
          <p:nvPr/>
        </p:nvPicPr>
        <p:blipFill rotWithShape="1">
          <a:blip r:embed="rId6">
            <a:extLst>
              <a:ext uri="{28A0092B-C50C-407E-A947-70E740481C1C}">
                <a14:useLocalDpi xmlns:a14="http://schemas.microsoft.com/office/drawing/2010/main" val="0"/>
              </a:ext>
            </a:extLst>
          </a:blip>
          <a:srcRect b="26642"/>
          <a:stretch/>
        </p:blipFill>
        <p:spPr>
          <a:xfrm>
            <a:off x="10807987" y="5838119"/>
            <a:ext cx="1237920" cy="544866"/>
          </a:xfrm>
          <a:prstGeom prst="rect">
            <a:avLst/>
          </a:prstGeom>
        </p:spPr>
      </p:pic>
    </p:spTree>
    <p:extLst>
      <p:ext uri="{BB962C8B-B14F-4D97-AF65-F5344CB8AC3E}">
        <p14:creationId xmlns:p14="http://schemas.microsoft.com/office/powerpoint/2010/main" val="43318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A1C96-8B99-4B41-A87D-315BF376F4EA}"/>
              </a:ext>
            </a:extLst>
          </p:cNvPr>
          <p:cNvSpPr txBox="1"/>
          <p:nvPr/>
        </p:nvSpPr>
        <p:spPr>
          <a:xfrm>
            <a:off x="439656" y="5680985"/>
            <a:ext cx="3466548" cy="261610"/>
          </a:xfrm>
          <a:prstGeom prst="rect">
            <a:avLst/>
          </a:prstGeom>
          <a:noFill/>
        </p:spPr>
        <p:txBody>
          <a:bodyPr wrap="square" rtlCol="0">
            <a:spAutoFit/>
          </a:bodyPr>
          <a:lstStyle/>
          <a:p>
            <a:pPr lvl="0" algn="r"/>
            <a:r>
              <a:rPr lang="en-GB" sz="1100" i="1" dirty="0">
                <a:solidFill>
                  <a:prstClr val="black"/>
                </a:solidFill>
                <a:latin typeface="Calibri Light" panose="020F0302020204030204" pitchFamily="34" charset="0"/>
                <a:cs typeface="Calibri Light" panose="020F0302020204030204" pitchFamily="34" charset="0"/>
              </a:rPr>
              <a:t>Credit: David </a:t>
            </a:r>
            <a:r>
              <a:rPr lang="en-GB" sz="1100" i="1" dirty="0" err="1">
                <a:solidFill>
                  <a:prstClr val="black"/>
                </a:solidFill>
                <a:latin typeface="Calibri Light" panose="020F0302020204030204" pitchFamily="34" charset="0"/>
                <a:cs typeface="Calibri Light" panose="020F0302020204030204" pitchFamily="34" charset="0"/>
              </a:rPr>
              <a:t>Tollmie</a:t>
            </a:r>
            <a:r>
              <a:rPr lang="en-GB" sz="1100" i="1" dirty="0">
                <a:solidFill>
                  <a:prstClr val="black"/>
                </a:solidFill>
                <a:latin typeface="Calibri Light" panose="020F0302020204030204" pitchFamily="34" charset="0"/>
                <a:cs typeface="Calibri Light" panose="020F0302020204030204" pitchFamily="34" charset="0"/>
              </a:rPr>
              <a:t> (pixabay.com)</a:t>
            </a:r>
          </a:p>
        </p:txBody>
      </p:sp>
      <p:pic>
        <p:nvPicPr>
          <p:cNvPr id="2050" name="Picture 2" descr="Robert Burns, Statue, Burns, Robert, Scottish, Poet">
            <a:extLst>
              <a:ext uri="{FF2B5EF4-FFF2-40B4-BE49-F238E27FC236}">
                <a16:creationId xmlns:a16="http://schemas.microsoft.com/office/drawing/2014/main" id="{248360CF-1843-433D-B787-B00E83D05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303" y="1835558"/>
            <a:ext cx="2822797" cy="3886069"/>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F23255A7-6D52-426A-BCC7-F1AD924D30CF}"/>
              </a:ext>
            </a:extLst>
          </p:cNvPr>
          <p:cNvSpPr txBox="1">
            <a:spLocks/>
          </p:cNvSpPr>
          <p:nvPr/>
        </p:nvSpPr>
        <p:spPr>
          <a:xfrm>
            <a:off x="4345747" y="1835558"/>
            <a:ext cx="7254069" cy="13436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latin typeface="Calibri Light" panose="020F0302020204030204" pitchFamily="34" charset="0"/>
                <a:cs typeface="Calibri Light" panose="020F0302020204030204" pitchFamily="34" charset="0"/>
              </a:rPr>
              <a:t>One of the </a:t>
            </a:r>
            <a:r>
              <a:rPr lang="en-GB" sz="2800" b="1" dirty="0">
                <a:latin typeface="Calibri Light" panose="020F0302020204030204" pitchFamily="34" charset="0"/>
                <a:cs typeface="Calibri Light" panose="020F0302020204030204" pitchFamily="34" charset="0"/>
              </a:rPr>
              <a:t>most famous </a:t>
            </a:r>
            <a:r>
              <a:rPr lang="en-GB" sz="2800" dirty="0">
                <a:latin typeface="Calibri Light" panose="020F0302020204030204" pitchFamily="34" charset="0"/>
                <a:cs typeface="Calibri Light" panose="020F0302020204030204" pitchFamily="34" charset="0"/>
              </a:rPr>
              <a:t>lines from the poem is ‘The </a:t>
            </a:r>
            <a:r>
              <a:rPr lang="en-GB" sz="2800" b="1" dirty="0">
                <a:latin typeface="Calibri Light" panose="020F0302020204030204" pitchFamily="34" charset="0"/>
                <a:cs typeface="Calibri Light" panose="020F0302020204030204" pitchFamily="34" charset="0"/>
              </a:rPr>
              <a:t>best laid schemes</a:t>
            </a:r>
            <a:r>
              <a:rPr lang="en-GB" sz="2800" dirty="0">
                <a:latin typeface="Calibri Light" panose="020F0302020204030204" pitchFamily="34" charset="0"/>
                <a:cs typeface="Calibri Light" panose="020F0302020204030204" pitchFamily="34" charset="0"/>
              </a:rPr>
              <a:t> o' Mice an' Men. Gang aft agley’</a:t>
            </a:r>
          </a:p>
          <a:p>
            <a:br>
              <a:rPr lang="en-GB" sz="2800" dirty="0"/>
            </a:br>
            <a:r>
              <a:rPr lang="en-GB" sz="2800" dirty="0">
                <a:latin typeface="Calibri Light" panose="020F0302020204030204" pitchFamily="34" charset="0"/>
                <a:cs typeface="Calibri Light" panose="020F0302020204030204" pitchFamily="34" charset="0"/>
              </a:rPr>
              <a:t>Or in </a:t>
            </a:r>
            <a:r>
              <a:rPr lang="en-GB" sz="2800" b="1" dirty="0">
                <a:latin typeface="Calibri Light" panose="020F0302020204030204" pitchFamily="34" charset="0"/>
                <a:cs typeface="Calibri Light" panose="020F0302020204030204" pitchFamily="34" charset="0"/>
              </a:rPr>
              <a:t>modern English</a:t>
            </a:r>
            <a:r>
              <a:rPr lang="en-GB" sz="2800" dirty="0">
                <a:latin typeface="Calibri Light" panose="020F0302020204030204" pitchFamily="34" charset="0"/>
                <a:cs typeface="Calibri Light" panose="020F0302020204030204" pitchFamily="34" charset="0"/>
              </a:rPr>
              <a:t>:</a:t>
            </a:r>
          </a:p>
          <a:p>
            <a:r>
              <a:rPr lang="en-GB" sz="2800" dirty="0">
                <a:latin typeface="Calibri Light" panose="020F0302020204030204" pitchFamily="34" charset="0"/>
                <a:cs typeface="Calibri Light" panose="020F0302020204030204" pitchFamily="34" charset="0"/>
              </a:rPr>
              <a:t>‘The </a:t>
            </a:r>
            <a:r>
              <a:rPr lang="en-GB" sz="2800" b="1" dirty="0">
                <a:latin typeface="Calibri Light" panose="020F0302020204030204" pitchFamily="34" charset="0"/>
                <a:cs typeface="Calibri Light" panose="020F0302020204030204" pitchFamily="34" charset="0"/>
              </a:rPr>
              <a:t>best laid plans </a:t>
            </a:r>
            <a:r>
              <a:rPr lang="en-GB" sz="2800" dirty="0">
                <a:latin typeface="Calibri Light" panose="020F0302020204030204" pitchFamily="34" charset="0"/>
                <a:cs typeface="Calibri Light" panose="020F0302020204030204" pitchFamily="34" charset="0"/>
              </a:rPr>
              <a:t>of mice and men</a:t>
            </a:r>
            <a:r>
              <a:rPr lang="en-GB" sz="2800" b="1" dirty="0">
                <a:latin typeface="Calibri Light" panose="020F0302020204030204" pitchFamily="34" charset="0"/>
                <a:cs typeface="Calibri Light" panose="020F0302020204030204" pitchFamily="34" charset="0"/>
              </a:rPr>
              <a:t> often go wrong</a:t>
            </a:r>
            <a:r>
              <a:rPr lang="en-GB" sz="2800" dirty="0">
                <a:latin typeface="Calibri Light" panose="020F0302020204030204" pitchFamily="34" charset="0"/>
                <a:cs typeface="Calibri Light" panose="020F0302020204030204" pitchFamily="34" charset="0"/>
              </a:rPr>
              <a:t>’.</a:t>
            </a:r>
          </a:p>
        </p:txBody>
      </p:sp>
      <p:sp>
        <p:nvSpPr>
          <p:cNvPr id="12" name="Rectangle 11">
            <a:extLst>
              <a:ext uri="{FF2B5EF4-FFF2-40B4-BE49-F238E27FC236}">
                <a16:creationId xmlns:a16="http://schemas.microsoft.com/office/drawing/2014/main" id="{6E7206D4-E987-46D0-B565-4DA1E1497B3E}"/>
              </a:ext>
            </a:extLst>
          </p:cNvPr>
          <p:cNvSpPr/>
          <p:nvPr/>
        </p:nvSpPr>
        <p:spPr>
          <a:xfrm>
            <a:off x="1262034" y="6077039"/>
            <a:ext cx="2261333" cy="369332"/>
          </a:xfrm>
          <a:prstGeom prst="rect">
            <a:avLst/>
          </a:prstGeom>
        </p:spPr>
        <p:txBody>
          <a:bodyPr wrap="square">
            <a:spAutoFit/>
          </a:bodyPr>
          <a:lstStyle/>
          <a:p>
            <a:pPr algn="r"/>
            <a:r>
              <a:rPr lang="en-GB" dirty="0">
                <a:latin typeface="Calibri Light" panose="020F0302020204030204" pitchFamily="34" charset="0"/>
                <a:cs typeface="Calibri Light" panose="020F0302020204030204" pitchFamily="34" charset="0"/>
                <a:hlinkClick r:id="rId4"/>
              </a:rPr>
              <a:t>https://bit.ly/38cDRpA</a:t>
            </a:r>
            <a:r>
              <a:rPr lang="en-GB" dirty="0">
                <a:latin typeface="Calibri Light" panose="020F0302020204030204" pitchFamily="34" charset="0"/>
                <a:cs typeface="Calibri Light" panose="020F0302020204030204" pitchFamily="34" charset="0"/>
              </a:rPr>
              <a:t> </a:t>
            </a:r>
          </a:p>
        </p:txBody>
      </p:sp>
      <p:sp>
        <p:nvSpPr>
          <p:cNvPr id="10" name="Subtitle 2">
            <a:extLst>
              <a:ext uri="{FF2B5EF4-FFF2-40B4-BE49-F238E27FC236}">
                <a16:creationId xmlns:a16="http://schemas.microsoft.com/office/drawing/2014/main" id="{216DE7AD-2A7A-43D7-BD43-406078229755}"/>
              </a:ext>
            </a:extLst>
          </p:cNvPr>
          <p:cNvSpPr txBox="1">
            <a:spLocks/>
          </p:cNvSpPr>
          <p:nvPr/>
        </p:nvSpPr>
        <p:spPr>
          <a:xfrm>
            <a:off x="5137686" y="5034654"/>
            <a:ext cx="5931218" cy="646331"/>
          </a:xfrm>
          <a:prstGeom prst="rect">
            <a:avLst/>
          </a:prstGeom>
          <a:ln w="28575">
            <a:solidFill>
              <a:srgbClr val="33CCCC"/>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600" dirty="0">
                <a:latin typeface="Calibri Light" panose="020F0302020204030204" pitchFamily="34" charset="0"/>
                <a:cs typeface="Calibri Light" panose="020F0302020204030204" pitchFamily="34" charset="0"/>
              </a:rPr>
              <a:t>What do you think this means?</a:t>
            </a:r>
          </a:p>
        </p:txBody>
      </p:sp>
      <p:pic>
        <p:nvPicPr>
          <p:cNvPr id="11" name="Picture 10">
            <a:extLst>
              <a:ext uri="{FF2B5EF4-FFF2-40B4-BE49-F238E27FC236}">
                <a16:creationId xmlns:a16="http://schemas.microsoft.com/office/drawing/2014/main" id="{95BC02F1-F08E-4200-8E2C-88B49AD6E70B}"/>
              </a:ext>
            </a:extLst>
          </p:cNvPr>
          <p:cNvPicPr>
            <a:picLocks noChangeAspect="1"/>
          </p:cNvPicPr>
          <p:nvPr/>
        </p:nvPicPr>
        <p:blipFill>
          <a:blip r:embed="rId5"/>
          <a:stretch>
            <a:fillRect/>
          </a:stretch>
        </p:blipFill>
        <p:spPr>
          <a:xfrm>
            <a:off x="0" y="0"/>
            <a:ext cx="12192000" cy="1580756"/>
          </a:xfrm>
          <a:prstGeom prst="rect">
            <a:avLst/>
          </a:prstGeom>
        </p:spPr>
      </p:pic>
      <p:sp>
        <p:nvSpPr>
          <p:cNvPr id="13" name="Rectangle 12">
            <a:extLst>
              <a:ext uri="{FF2B5EF4-FFF2-40B4-BE49-F238E27FC236}">
                <a16:creationId xmlns:a16="http://schemas.microsoft.com/office/drawing/2014/main" id="{BCE121A7-A3E2-4D92-98BF-B2750E905BE7}"/>
              </a:ext>
            </a:extLst>
          </p:cNvPr>
          <p:cNvSpPr/>
          <p:nvPr/>
        </p:nvSpPr>
        <p:spPr>
          <a:xfrm>
            <a:off x="0" y="6461760"/>
            <a:ext cx="12192000" cy="396240"/>
          </a:xfrm>
          <a:prstGeom prst="rect">
            <a:avLst/>
          </a:prstGeom>
          <a:solidFill>
            <a:schemeClr val="accent2"/>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5F58D93E-66B4-402C-BA34-F21BD9491571}"/>
              </a:ext>
            </a:extLst>
          </p:cNvPr>
          <p:cNvPicPr>
            <a:picLocks noChangeAspect="1"/>
          </p:cNvPicPr>
          <p:nvPr/>
        </p:nvPicPr>
        <p:blipFill rotWithShape="1">
          <a:blip r:embed="rId6">
            <a:extLst>
              <a:ext uri="{28A0092B-C50C-407E-A947-70E740481C1C}">
                <a14:useLocalDpi xmlns:a14="http://schemas.microsoft.com/office/drawing/2010/main" val="0"/>
              </a:ext>
            </a:extLst>
          </a:blip>
          <a:srcRect b="26642"/>
          <a:stretch/>
        </p:blipFill>
        <p:spPr>
          <a:xfrm>
            <a:off x="10807987" y="5838119"/>
            <a:ext cx="1237920" cy="544866"/>
          </a:xfrm>
          <a:prstGeom prst="rect">
            <a:avLst/>
          </a:prstGeom>
        </p:spPr>
      </p:pic>
    </p:spTree>
    <p:extLst>
      <p:ext uri="{BB962C8B-B14F-4D97-AF65-F5344CB8AC3E}">
        <p14:creationId xmlns:p14="http://schemas.microsoft.com/office/powerpoint/2010/main" val="192423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A1C96-8B99-4B41-A87D-315BF376F4EA}"/>
              </a:ext>
            </a:extLst>
          </p:cNvPr>
          <p:cNvSpPr txBox="1"/>
          <p:nvPr/>
        </p:nvSpPr>
        <p:spPr>
          <a:xfrm>
            <a:off x="1532708" y="5656189"/>
            <a:ext cx="2332873" cy="276999"/>
          </a:xfrm>
          <a:prstGeom prst="rect">
            <a:avLst/>
          </a:prstGeom>
          <a:noFill/>
        </p:spPr>
        <p:txBody>
          <a:bodyPr wrap="square" rtlCol="0">
            <a:spAutoFit/>
          </a:bodyPr>
          <a:lstStyle/>
          <a:p>
            <a:pPr algn="r"/>
            <a:r>
              <a:rPr lang="en-GB" sz="1200" i="1" dirty="0">
                <a:latin typeface="Calibri Light" panose="020F0302020204030204" pitchFamily="34" charset="0"/>
                <a:cs typeface="Calibri Light" panose="020F0302020204030204" pitchFamily="34" charset="0"/>
              </a:rPr>
              <a:t>Credit: David </a:t>
            </a:r>
            <a:r>
              <a:rPr lang="en-GB" sz="1200" i="1" dirty="0" err="1">
                <a:latin typeface="Calibri Light" panose="020F0302020204030204" pitchFamily="34" charset="0"/>
                <a:cs typeface="Calibri Light" panose="020F0302020204030204" pitchFamily="34" charset="0"/>
              </a:rPr>
              <a:t>Tollmie</a:t>
            </a:r>
            <a:r>
              <a:rPr lang="en-GB" sz="1200" i="1" dirty="0">
                <a:latin typeface="Calibri Light" panose="020F0302020204030204" pitchFamily="34" charset="0"/>
                <a:cs typeface="Calibri Light" panose="020F0302020204030204" pitchFamily="34" charset="0"/>
              </a:rPr>
              <a:t> (pixabay.com)</a:t>
            </a:r>
          </a:p>
        </p:txBody>
      </p:sp>
      <p:pic>
        <p:nvPicPr>
          <p:cNvPr id="2050" name="Picture 2" descr="Robert Burns, Statue, Burns, Robert, Scottish, Poet">
            <a:extLst>
              <a:ext uri="{FF2B5EF4-FFF2-40B4-BE49-F238E27FC236}">
                <a16:creationId xmlns:a16="http://schemas.microsoft.com/office/drawing/2014/main" id="{248360CF-1843-433D-B787-B00E83D05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993" y="1844130"/>
            <a:ext cx="2787506" cy="3837485"/>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F23255A7-6D52-426A-BCC7-F1AD924D30CF}"/>
              </a:ext>
            </a:extLst>
          </p:cNvPr>
          <p:cNvSpPr txBox="1">
            <a:spLocks/>
          </p:cNvSpPr>
          <p:nvPr/>
        </p:nvSpPr>
        <p:spPr>
          <a:xfrm>
            <a:off x="4359337" y="1974439"/>
            <a:ext cx="7048891" cy="31632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000" dirty="0">
                <a:latin typeface="Calibri Light" panose="020F0302020204030204" pitchFamily="34" charset="0"/>
                <a:cs typeface="Calibri Light" panose="020F0302020204030204" pitchFamily="34" charset="0"/>
              </a:rPr>
              <a:t>‘The best laid plans of mice and men often go wrong’.</a:t>
            </a:r>
          </a:p>
          <a:p>
            <a:endParaRPr lang="en-GB" sz="2800" dirty="0">
              <a:latin typeface="Calibri Light" panose="020F0302020204030204" pitchFamily="34" charset="0"/>
              <a:cs typeface="Calibri Light" panose="020F0302020204030204" pitchFamily="34" charset="0"/>
            </a:endParaRPr>
          </a:p>
          <a:p>
            <a:r>
              <a:rPr lang="en-GB" sz="2800" dirty="0">
                <a:latin typeface="Calibri Light" panose="020F0302020204030204" pitchFamily="34" charset="0"/>
                <a:cs typeface="Calibri Light" panose="020F0302020204030204" pitchFamily="34" charset="0"/>
              </a:rPr>
              <a:t>Even when we </a:t>
            </a:r>
            <a:r>
              <a:rPr lang="en-GB" sz="2800" b="1" dirty="0">
                <a:latin typeface="Calibri Light" panose="020F0302020204030204" pitchFamily="34" charset="0"/>
                <a:cs typeface="Calibri Light" panose="020F0302020204030204" pitchFamily="34" charset="0"/>
              </a:rPr>
              <a:t>plan something very carefully</a:t>
            </a:r>
            <a:r>
              <a:rPr lang="en-GB" sz="2800" dirty="0">
                <a:latin typeface="Calibri Light" panose="020F0302020204030204" pitchFamily="34" charset="0"/>
                <a:cs typeface="Calibri Light" panose="020F0302020204030204" pitchFamily="34" charset="0"/>
              </a:rPr>
              <a:t>, it </a:t>
            </a:r>
            <a:r>
              <a:rPr lang="en-GB" sz="2800" b="1" dirty="0">
                <a:latin typeface="Calibri Light" panose="020F0302020204030204" pitchFamily="34" charset="0"/>
                <a:cs typeface="Calibri Light" panose="020F0302020204030204" pitchFamily="34" charset="0"/>
              </a:rPr>
              <a:t>doesn’t always go the way we want</a:t>
            </a:r>
            <a:r>
              <a:rPr lang="en-GB" sz="2800" dirty="0">
                <a:latin typeface="Calibri Light" panose="020F0302020204030204" pitchFamily="34" charset="0"/>
                <a:cs typeface="Calibri Light" panose="020F0302020204030204" pitchFamily="34" charset="0"/>
              </a:rPr>
              <a:t> it to.</a:t>
            </a:r>
          </a:p>
        </p:txBody>
      </p:sp>
      <p:sp>
        <p:nvSpPr>
          <p:cNvPr id="12" name="Rectangle 11">
            <a:extLst>
              <a:ext uri="{FF2B5EF4-FFF2-40B4-BE49-F238E27FC236}">
                <a16:creationId xmlns:a16="http://schemas.microsoft.com/office/drawing/2014/main" id="{6E7206D4-E987-46D0-B565-4DA1E1497B3E}"/>
              </a:ext>
            </a:extLst>
          </p:cNvPr>
          <p:cNvSpPr/>
          <p:nvPr/>
        </p:nvSpPr>
        <p:spPr>
          <a:xfrm>
            <a:off x="1190309" y="6032054"/>
            <a:ext cx="2332873" cy="369332"/>
          </a:xfrm>
          <a:prstGeom prst="rect">
            <a:avLst/>
          </a:prstGeom>
        </p:spPr>
        <p:txBody>
          <a:bodyPr wrap="square">
            <a:spAutoFit/>
          </a:bodyPr>
          <a:lstStyle/>
          <a:p>
            <a:pPr algn="r"/>
            <a:r>
              <a:rPr lang="en-GB" dirty="0">
                <a:latin typeface="Calibri Light" panose="020F0302020204030204" pitchFamily="34" charset="0"/>
                <a:cs typeface="Calibri Light" panose="020F0302020204030204" pitchFamily="34" charset="0"/>
                <a:hlinkClick r:id="rId4"/>
              </a:rPr>
              <a:t>https://bit.ly/38cDRpA</a:t>
            </a:r>
            <a:endParaRPr lang="en-GB" dirty="0">
              <a:latin typeface="Calibri Light" panose="020F0302020204030204" pitchFamily="34" charset="0"/>
              <a:cs typeface="Calibri Light" panose="020F0302020204030204" pitchFamily="34" charset="0"/>
            </a:endParaRPr>
          </a:p>
        </p:txBody>
      </p:sp>
      <p:sp>
        <p:nvSpPr>
          <p:cNvPr id="10" name="Subtitle 2">
            <a:extLst>
              <a:ext uri="{FF2B5EF4-FFF2-40B4-BE49-F238E27FC236}">
                <a16:creationId xmlns:a16="http://schemas.microsoft.com/office/drawing/2014/main" id="{216DE7AD-2A7A-43D7-BD43-406078229755}"/>
              </a:ext>
            </a:extLst>
          </p:cNvPr>
          <p:cNvSpPr txBox="1">
            <a:spLocks/>
          </p:cNvSpPr>
          <p:nvPr/>
        </p:nvSpPr>
        <p:spPr>
          <a:xfrm>
            <a:off x="4896742" y="4632119"/>
            <a:ext cx="5974080" cy="1011237"/>
          </a:xfrm>
          <a:prstGeom prst="rect">
            <a:avLst/>
          </a:prstGeom>
          <a:ln w="28575">
            <a:solidFill>
              <a:srgbClr val="CC0066"/>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a:latin typeface="Calibri Light" panose="020F0302020204030204" pitchFamily="34" charset="0"/>
                <a:cs typeface="Calibri Light" panose="020F0302020204030204" pitchFamily="34" charset="0"/>
              </a:rPr>
              <a:t>How can we respond to this in a </a:t>
            </a:r>
            <a:r>
              <a:rPr lang="en-GB" sz="3200" b="1" dirty="0">
                <a:latin typeface="Calibri Light" panose="020F0302020204030204" pitchFamily="34" charset="0"/>
                <a:cs typeface="Calibri Light" panose="020F0302020204030204" pitchFamily="34" charset="0"/>
              </a:rPr>
              <a:t>positive way</a:t>
            </a:r>
            <a:r>
              <a:rPr lang="en-GB" sz="3200" dirty="0">
                <a:latin typeface="Calibri Light" panose="020F0302020204030204" pitchFamily="34" charset="0"/>
                <a:cs typeface="Calibri Light" panose="020F0302020204030204" pitchFamily="34" charset="0"/>
              </a:rPr>
              <a:t>?</a:t>
            </a:r>
          </a:p>
        </p:txBody>
      </p:sp>
      <p:pic>
        <p:nvPicPr>
          <p:cNvPr id="11" name="Picture 10">
            <a:extLst>
              <a:ext uri="{FF2B5EF4-FFF2-40B4-BE49-F238E27FC236}">
                <a16:creationId xmlns:a16="http://schemas.microsoft.com/office/drawing/2014/main" id="{809A9E2A-F2FB-4E2F-9F14-A196B6E9CB5D}"/>
              </a:ext>
            </a:extLst>
          </p:cNvPr>
          <p:cNvPicPr>
            <a:picLocks noChangeAspect="1"/>
          </p:cNvPicPr>
          <p:nvPr/>
        </p:nvPicPr>
        <p:blipFill>
          <a:blip r:embed="rId5"/>
          <a:stretch>
            <a:fillRect/>
          </a:stretch>
        </p:blipFill>
        <p:spPr>
          <a:xfrm>
            <a:off x="0" y="0"/>
            <a:ext cx="12192000" cy="1580756"/>
          </a:xfrm>
          <a:prstGeom prst="rect">
            <a:avLst/>
          </a:prstGeom>
        </p:spPr>
      </p:pic>
      <p:sp>
        <p:nvSpPr>
          <p:cNvPr id="13" name="Rectangle 12">
            <a:extLst>
              <a:ext uri="{FF2B5EF4-FFF2-40B4-BE49-F238E27FC236}">
                <a16:creationId xmlns:a16="http://schemas.microsoft.com/office/drawing/2014/main" id="{97D7B789-377A-415D-957D-73ADE335C7A7}"/>
              </a:ext>
            </a:extLst>
          </p:cNvPr>
          <p:cNvSpPr/>
          <p:nvPr/>
        </p:nvSpPr>
        <p:spPr>
          <a:xfrm>
            <a:off x="0" y="6461760"/>
            <a:ext cx="12192000" cy="396240"/>
          </a:xfrm>
          <a:prstGeom prst="rect">
            <a:avLst/>
          </a:prstGeom>
          <a:solidFill>
            <a:schemeClr val="accent2"/>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540CB8FE-9AB6-4515-B082-92796B54F206}"/>
              </a:ext>
            </a:extLst>
          </p:cNvPr>
          <p:cNvPicPr>
            <a:picLocks noChangeAspect="1"/>
          </p:cNvPicPr>
          <p:nvPr/>
        </p:nvPicPr>
        <p:blipFill rotWithShape="1">
          <a:blip r:embed="rId6">
            <a:extLst>
              <a:ext uri="{28A0092B-C50C-407E-A947-70E740481C1C}">
                <a14:useLocalDpi xmlns:a14="http://schemas.microsoft.com/office/drawing/2010/main" val="0"/>
              </a:ext>
            </a:extLst>
          </a:blip>
          <a:srcRect b="26642"/>
          <a:stretch/>
        </p:blipFill>
        <p:spPr>
          <a:xfrm>
            <a:off x="10807987" y="5838119"/>
            <a:ext cx="1237920" cy="544866"/>
          </a:xfrm>
          <a:prstGeom prst="rect">
            <a:avLst/>
          </a:prstGeom>
        </p:spPr>
      </p:pic>
    </p:spTree>
    <p:extLst>
      <p:ext uri="{BB962C8B-B14F-4D97-AF65-F5344CB8AC3E}">
        <p14:creationId xmlns:p14="http://schemas.microsoft.com/office/powerpoint/2010/main" val="398979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A1C96-8B99-4B41-A87D-315BF376F4EA}"/>
              </a:ext>
            </a:extLst>
          </p:cNvPr>
          <p:cNvSpPr txBox="1"/>
          <p:nvPr/>
        </p:nvSpPr>
        <p:spPr>
          <a:xfrm>
            <a:off x="1593998" y="5747657"/>
            <a:ext cx="2322293" cy="261610"/>
          </a:xfrm>
          <a:prstGeom prst="rect">
            <a:avLst/>
          </a:prstGeom>
          <a:noFill/>
        </p:spPr>
        <p:txBody>
          <a:bodyPr wrap="square" rtlCol="0">
            <a:spAutoFit/>
          </a:bodyPr>
          <a:lstStyle/>
          <a:p>
            <a:pPr lvl="0" algn="r"/>
            <a:r>
              <a:rPr lang="en-GB" sz="1100" i="1" dirty="0">
                <a:solidFill>
                  <a:prstClr val="black"/>
                </a:solidFill>
                <a:latin typeface="Calibri Light" panose="020F0302020204030204" pitchFamily="34" charset="0"/>
                <a:cs typeface="Calibri Light" panose="020F0302020204030204" pitchFamily="34" charset="0"/>
              </a:rPr>
              <a:t>Credit: David </a:t>
            </a:r>
            <a:r>
              <a:rPr lang="en-GB" sz="1100" i="1" dirty="0" err="1">
                <a:solidFill>
                  <a:prstClr val="black"/>
                </a:solidFill>
                <a:latin typeface="Calibri Light" panose="020F0302020204030204" pitchFamily="34" charset="0"/>
                <a:cs typeface="Calibri Light" panose="020F0302020204030204" pitchFamily="34" charset="0"/>
              </a:rPr>
              <a:t>Tollmie</a:t>
            </a:r>
            <a:r>
              <a:rPr lang="en-GB" sz="1100" i="1" dirty="0">
                <a:solidFill>
                  <a:prstClr val="black"/>
                </a:solidFill>
                <a:latin typeface="Calibri Light" panose="020F0302020204030204" pitchFamily="34" charset="0"/>
                <a:cs typeface="Calibri Light" panose="020F0302020204030204" pitchFamily="34" charset="0"/>
              </a:rPr>
              <a:t> (pixabay.com)</a:t>
            </a:r>
          </a:p>
        </p:txBody>
      </p:sp>
      <p:pic>
        <p:nvPicPr>
          <p:cNvPr id="2050" name="Picture 2" descr="Robert Burns, Statue, Burns, Robert, Scottish, Poet">
            <a:extLst>
              <a:ext uri="{FF2B5EF4-FFF2-40B4-BE49-F238E27FC236}">
                <a16:creationId xmlns:a16="http://schemas.microsoft.com/office/drawing/2014/main" id="{248360CF-1843-433D-B787-B00E83D05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466" y="1824885"/>
            <a:ext cx="2849458" cy="3922772"/>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F23255A7-6D52-426A-BCC7-F1AD924D30CF}"/>
              </a:ext>
            </a:extLst>
          </p:cNvPr>
          <p:cNvSpPr txBox="1">
            <a:spLocks/>
          </p:cNvSpPr>
          <p:nvPr/>
        </p:nvSpPr>
        <p:spPr>
          <a:xfrm>
            <a:off x="5000804" y="3185336"/>
            <a:ext cx="6354962" cy="26931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3000" dirty="0">
                <a:latin typeface="Calibri Light" panose="020F0302020204030204" pitchFamily="34" charset="0"/>
                <a:cs typeface="Calibri Light" panose="020F0302020204030204" pitchFamily="34" charset="0"/>
              </a:rPr>
              <a:t>Be </a:t>
            </a:r>
            <a:r>
              <a:rPr lang="en-GB" sz="3000" b="1" dirty="0">
                <a:latin typeface="Calibri Light" panose="020F0302020204030204" pitchFamily="34" charset="0"/>
                <a:cs typeface="Calibri Light" panose="020F0302020204030204" pitchFamily="34" charset="0"/>
              </a:rPr>
              <a:t>resilient</a:t>
            </a:r>
          </a:p>
          <a:p>
            <a:pPr marL="457200" indent="-457200" algn="l">
              <a:buFont typeface="Arial" panose="020B0604020202020204" pitchFamily="34" charset="0"/>
              <a:buChar char="•"/>
            </a:pPr>
            <a:r>
              <a:rPr lang="en-GB" sz="3000" dirty="0">
                <a:latin typeface="Calibri Light" panose="020F0302020204030204" pitchFamily="34" charset="0"/>
                <a:cs typeface="Calibri Light" panose="020F0302020204030204" pitchFamily="34" charset="0"/>
              </a:rPr>
              <a:t>Respond to </a:t>
            </a:r>
            <a:r>
              <a:rPr lang="en-GB" sz="3000" b="1" dirty="0">
                <a:latin typeface="Calibri Light" panose="020F0302020204030204" pitchFamily="34" charset="0"/>
                <a:cs typeface="Calibri Light" panose="020F0302020204030204" pitchFamily="34" charset="0"/>
              </a:rPr>
              <a:t>feedback positive</a:t>
            </a:r>
            <a:r>
              <a:rPr lang="en-GB" sz="3000" dirty="0">
                <a:latin typeface="Calibri Light" panose="020F0302020204030204" pitchFamily="34" charset="0"/>
                <a:cs typeface="Calibri Light" panose="020F0302020204030204" pitchFamily="34" charset="0"/>
              </a:rPr>
              <a:t>ly</a:t>
            </a:r>
          </a:p>
          <a:p>
            <a:pPr marL="457200" indent="-457200" algn="l">
              <a:buFont typeface="Arial" panose="020B0604020202020204" pitchFamily="34" charset="0"/>
              <a:buChar char="•"/>
            </a:pPr>
            <a:r>
              <a:rPr lang="en-GB" sz="3000" dirty="0">
                <a:latin typeface="Calibri Light" panose="020F0302020204030204" pitchFamily="34" charset="0"/>
                <a:cs typeface="Calibri Light" panose="020F0302020204030204" pitchFamily="34" charset="0"/>
              </a:rPr>
              <a:t>Be </a:t>
            </a:r>
            <a:r>
              <a:rPr lang="en-GB" sz="3000" b="1" dirty="0">
                <a:latin typeface="Calibri Light" panose="020F0302020204030204" pitchFamily="34" charset="0"/>
                <a:cs typeface="Calibri Light" panose="020F0302020204030204" pitchFamily="34" charset="0"/>
              </a:rPr>
              <a:t>reflective</a:t>
            </a:r>
          </a:p>
          <a:p>
            <a:pPr marL="457200" indent="-457200" algn="l">
              <a:buFont typeface="Arial" panose="020B0604020202020204" pitchFamily="34" charset="0"/>
              <a:buChar char="•"/>
            </a:pPr>
            <a:r>
              <a:rPr lang="en-GB" sz="3000" dirty="0">
                <a:latin typeface="Calibri Light" panose="020F0302020204030204" pitchFamily="34" charset="0"/>
                <a:cs typeface="Calibri Light" panose="020F0302020204030204" pitchFamily="34" charset="0"/>
              </a:rPr>
              <a:t>Don’t be afraid to </a:t>
            </a:r>
            <a:r>
              <a:rPr lang="en-GB" sz="3000" b="1" dirty="0">
                <a:latin typeface="Calibri Light" panose="020F0302020204030204" pitchFamily="34" charset="0"/>
                <a:cs typeface="Calibri Light" panose="020F0302020204030204" pitchFamily="34" charset="0"/>
              </a:rPr>
              <a:t>ask other people for help and support</a:t>
            </a:r>
          </a:p>
          <a:p>
            <a:pPr marL="457200" indent="-457200" algn="l">
              <a:buFont typeface="Arial" panose="020B0604020202020204" pitchFamily="34" charset="0"/>
              <a:buChar char="•"/>
            </a:pPr>
            <a:endParaRPr lang="en-GB" sz="3200" dirty="0"/>
          </a:p>
        </p:txBody>
      </p:sp>
      <p:sp>
        <p:nvSpPr>
          <p:cNvPr id="12" name="Rectangle 11">
            <a:extLst>
              <a:ext uri="{FF2B5EF4-FFF2-40B4-BE49-F238E27FC236}">
                <a16:creationId xmlns:a16="http://schemas.microsoft.com/office/drawing/2014/main" id="{6E7206D4-E987-46D0-B565-4DA1E1497B3E}"/>
              </a:ext>
            </a:extLst>
          </p:cNvPr>
          <p:cNvSpPr/>
          <p:nvPr/>
        </p:nvSpPr>
        <p:spPr>
          <a:xfrm>
            <a:off x="1240048" y="6060306"/>
            <a:ext cx="2322293" cy="369332"/>
          </a:xfrm>
          <a:prstGeom prst="rect">
            <a:avLst/>
          </a:prstGeom>
        </p:spPr>
        <p:txBody>
          <a:bodyPr wrap="square">
            <a:spAutoFit/>
          </a:bodyPr>
          <a:lstStyle/>
          <a:p>
            <a:pPr algn="r"/>
            <a:r>
              <a:rPr lang="en-GB" dirty="0">
                <a:latin typeface="Calibri Light" panose="020F0302020204030204" pitchFamily="34" charset="0"/>
                <a:cs typeface="Calibri Light" panose="020F0302020204030204" pitchFamily="34" charset="0"/>
                <a:hlinkClick r:id="rId4"/>
              </a:rPr>
              <a:t>https://bit.ly/38cDRpA</a:t>
            </a:r>
            <a:r>
              <a:rPr lang="en-GB" dirty="0">
                <a:latin typeface="Calibri Light" panose="020F0302020204030204" pitchFamily="34" charset="0"/>
                <a:cs typeface="Calibri Light" panose="020F0302020204030204" pitchFamily="34" charset="0"/>
              </a:rPr>
              <a:t> </a:t>
            </a:r>
          </a:p>
        </p:txBody>
      </p:sp>
      <p:sp>
        <p:nvSpPr>
          <p:cNvPr id="10" name="Subtitle 2">
            <a:extLst>
              <a:ext uri="{FF2B5EF4-FFF2-40B4-BE49-F238E27FC236}">
                <a16:creationId xmlns:a16="http://schemas.microsoft.com/office/drawing/2014/main" id="{216DE7AD-2A7A-43D7-BD43-406078229755}"/>
              </a:ext>
            </a:extLst>
          </p:cNvPr>
          <p:cNvSpPr txBox="1">
            <a:spLocks/>
          </p:cNvSpPr>
          <p:nvPr/>
        </p:nvSpPr>
        <p:spPr>
          <a:xfrm>
            <a:off x="5000804" y="1956222"/>
            <a:ext cx="5931218" cy="1011237"/>
          </a:xfrm>
          <a:prstGeom prst="rect">
            <a:avLst/>
          </a:prstGeom>
          <a:ln w="28575">
            <a:solidFill>
              <a:srgbClr val="CC0066"/>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600" dirty="0">
                <a:latin typeface="Calibri Light" panose="020F0302020204030204" pitchFamily="34" charset="0"/>
                <a:cs typeface="Calibri Light" panose="020F0302020204030204" pitchFamily="34" charset="0"/>
              </a:rPr>
              <a:t>How can we respond to this in a </a:t>
            </a:r>
            <a:r>
              <a:rPr lang="en-GB" sz="3600" b="1" dirty="0">
                <a:latin typeface="Calibri Light" panose="020F0302020204030204" pitchFamily="34" charset="0"/>
                <a:cs typeface="Calibri Light" panose="020F0302020204030204" pitchFamily="34" charset="0"/>
              </a:rPr>
              <a:t>positive way</a:t>
            </a:r>
            <a:r>
              <a:rPr lang="en-GB" sz="3600" dirty="0">
                <a:latin typeface="Calibri Light" panose="020F0302020204030204" pitchFamily="34" charset="0"/>
                <a:cs typeface="Calibri Light" panose="020F0302020204030204" pitchFamily="34" charset="0"/>
              </a:rPr>
              <a:t>?</a:t>
            </a:r>
          </a:p>
        </p:txBody>
      </p:sp>
      <p:pic>
        <p:nvPicPr>
          <p:cNvPr id="11" name="Picture 10">
            <a:extLst>
              <a:ext uri="{FF2B5EF4-FFF2-40B4-BE49-F238E27FC236}">
                <a16:creationId xmlns:a16="http://schemas.microsoft.com/office/drawing/2014/main" id="{7E0BC16F-2580-4812-97FE-72DB9E9C2848}"/>
              </a:ext>
            </a:extLst>
          </p:cNvPr>
          <p:cNvPicPr>
            <a:picLocks noChangeAspect="1"/>
          </p:cNvPicPr>
          <p:nvPr/>
        </p:nvPicPr>
        <p:blipFill>
          <a:blip r:embed="rId5"/>
          <a:stretch>
            <a:fillRect/>
          </a:stretch>
        </p:blipFill>
        <p:spPr>
          <a:xfrm>
            <a:off x="0" y="0"/>
            <a:ext cx="12192000" cy="1580756"/>
          </a:xfrm>
          <a:prstGeom prst="rect">
            <a:avLst/>
          </a:prstGeom>
        </p:spPr>
      </p:pic>
      <p:sp>
        <p:nvSpPr>
          <p:cNvPr id="13" name="Rectangle 12">
            <a:extLst>
              <a:ext uri="{FF2B5EF4-FFF2-40B4-BE49-F238E27FC236}">
                <a16:creationId xmlns:a16="http://schemas.microsoft.com/office/drawing/2014/main" id="{EAD134CB-DDEF-4786-BB5C-4EE40238B476}"/>
              </a:ext>
            </a:extLst>
          </p:cNvPr>
          <p:cNvSpPr/>
          <p:nvPr/>
        </p:nvSpPr>
        <p:spPr>
          <a:xfrm>
            <a:off x="0" y="6461760"/>
            <a:ext cx="12192000" cy="396240"/>
          </a:xfrm>
          <a:prstGeom prst="rect">
            <a:avLst/>
          </a:prstGeom>
          <a:solidFill>
            <a:schemeClr val="accent2"/>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08ABF0D0-317E-412C-BF92-FEA201A9D8C2}"/>
              </a:ext>
            </a:extLst>
          </p:cNvPr>
          <p:cNvPicPr>
            <a:picLocks noChangeAspect="1"/>
          </p:cNvPicPr>
          <p:nvPr/>
        </p:nvPicPr>
        <p:blipFill rotWithShape="1">
          <a:blip r:embed="rId6">
            <a:extLst>
              <a:ext uri="{28A0092B-C50C-407E-A947-70E740481C1C}">
                <a14:useLocalDpi xmlns:a14="http://schemas.microsoft.com/office/drawing/2010/main" val="0"/>
              </a:ext>
            </a:extLst>
          </a:blip>
          <a:srcRect b="26642"/>
          <a:stretch/>
        </p:blipFill>
        <p:spPr>
          <a:xfrm>
            <a:off x="10807987" y="5838119"/>
            <a:ext cx="1237920" cy="544866"/>
          </a:xfrm>
          <a:prstGeom prst="rect">
            <a:avLst/>
          </a:prstGeom>
        </p:spPr>
      </p:pic>
    </p:spTree>
    <p:extLst>
      <p:ext uri="{BB962C8B-B14F-4D97-AF65-F5344CB8AC3E}">
        <p14:creationId xmlns:p14="http://schemas.microsoft.com/office/powerpoint/2010/main" val="350306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EA73E725-D402-4499-B950-A56453856159}"/>
              </a:ext>
            </a:extLst>
          </p:cNvPr>
          <p:cNvSpPr txBox="1">
            <a:spLocks/>
          </p:cNvSpPr>
          <p:nvPr/>
        </p:nvSpPr>
        <p:spPr>
          <a:xfrm>
            <a:off x="4030495" y="1936513"/>
            <a:ext cx="7725464" cy="428731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libri Light" panose="020F0302020204030204" pitchFamily="34" charset="0"/>
                <a:cs typeface="Calibri Light" panose="020F0302020204030204" pitchFamily="34" charset="0"/>
              </a:rPr>
              <a:t>For further exploration, see…</a:t>
            </a:r>
          </a:p>
          <a:p>
            <a:pPr marL="0" indent="0">
              <a:buNone/>
            </a:pPr>
            <a:endParaRPr lang="en-GB" sz="2400" dirty="0">
              <a:latin typeface="Calibri Light" panose="020F0302020204030204" pitchFamily="34" charset="0"/>
              <a:cs typeface="Calibri Light" panose="020F0302020204030204" pitchFamily="34" charset="0"/>
            </a:endParaRPr>
          </a:p>
          <a:p>
            <a:pPr marL="0" indent="0">
              <a:buNone/>
            </a:pPr>
            <a:r>
              <a:rPr lang="en-GB" sz="2400" dirty="0">
                <a:latin typeface="Calibri Light" panose="020F0302020204030204" pitchFamily="34" charset="0"/>
                <a:cs typeface="Calibri Light" panose="020F0302020204030204" pitchFamily="34" charset="0"/>
              </a:rPr>
              <a:t>Resilience: </a:t>
            </a:r>
            <a:r>
              <a:rPr lang="en-GB" sz="2400" dirty="0">
                <a:latin typeface="Calibri Light" panose="020F0302020204030204" pitchFamily="34" charset="0"/>
                <a:cs typeface="Calibri Light" panose="020F0302020204030204" pitchFamily="34" charset="0"/>
                <a:hlinkClick r:id="rId3"/>
              </a:rPr>
              <a:t>https://www.bbc.co.uk/programmes/p06vkr5p</a:t>
            </a:r>
            <a:r>
              <a:rPr lang="en-GB" sz="2400" dirty="0">
                <a:latin typeface="Calibri Light" panose="020F0302020204030204" pitchFamily="34" charset="0"/>
                <a:cs typeface="Calibri Light" panose="020F0302020204030204" pitchFamily="34" charset="0"/>
              </a:rPr>
              <a:t> </a:t>
            </a:r>
          </a:p>
          <a:p>
            <a:r>
              <a:rPr lang="en-GB" sz="2400" b="1" i="1" dirty="0">
                <a:latin typeface="Calibri Light" panose="020F0302020204030204" pitchFamily="34" charset="0"/>
                <a:cs typeface="Calibri Light" panose="020F0302020204030204" pitchFamily="34" charset="0"/>
              </a:rPr>
              <a:t>Suggested activity</a:t>
            </a:r>
            <a:r>
              <a:rPr lang="en-GB" sz="2400" i="1" dirty="0">
                <a:latin typeface="Calibri Light" panose="020F0302020204030204" pitchFamily="34" charset="0"/>
                <a:cs typeface="Calibri Light" panose="020F0302020204030204" pitchFamily="34" charset="0"/>
              </a:rPr>
              <a:t>: after listening to </a:t>
            </a:r>
            <a:r>
              <a:rPr lang="en-GB" sz="2400" i="1" dirty="0" err="1">
                <a:latin typeface="Calibri Light" panose="020F0302020204030204" pitchFamily="34" charset="0"/>
                <a:cs typeface="Calibri Light" panose="020F0302020204030204" pitchFamily="34" charset="0"/>
              </a:rPr>
              <a:t>Nequela’s</a:t>
            </a:r>
            <a:r>
              <a:rPr lang="en-GB" sz="2400" i="1" dirty="0">
                <a:latin typeface="Calibri Light" panose="020F0302020204030204" pitchFamily="34" charset="0"/>
                <a:cs typeface="Calibri Light" panose="020F0302020204030204" pitchFamily="34" charset="0"/>
              </a:rPr>
              <a:t> story, hold a discussion in which pupils can reflect on how they can become more resilient both in and outside of school</a:t>
            </a:r>
          </a:p>
          <a:p>
            <a:pPr marL="0" indent="0">
              <a:buNone/>
            </a:pPr>
            <a:endParaRPr lang="en-GB" sz="2400" dirty="0">
              <a:latin typeface="Calibri Light" panose="020F0302020204030204" pitchFamily="34" charset="0"/>
              <a:cs typeface="Calibri Light" panose="020F0302020204030204" pitchFamily="34" charset="0"/>
            </a:endParaRPr>
          </a:p>
          <a:p>
            <a:pPr marL="0" indent="0">
              <a:buNone/>
            </a:pPr>
            <a:r>
              <a:rPr lang="en-GB" sz="2400" dirty="0">
                <a:latin typeface="Calibri Light" panose="020F0302020204030204" pitchFamily="34" charset="0"/>
                <a:cs typeface="Calibri Light" panose="020F0302020204030204" pitchFamily="34" charset="0"/>
              </a:rPr>
              <a:t>Be creative:</a:t>
            </a:r>
          </a:p>
          <a:p>
            <a:pPr>
              <a:buFontTx/>
              <a:buChar char="-"/>
            </a:pPr>
            <a:r>
              <a:rPr lang="en-GB" sz="2400" b="1" i="1" dirty="0">
                <a:latin typeface="Calibri Light" panose="020F0302020204030204" pitchFamily="34" charset="0"/>
                <a:cs typeface="Calibri Light" panose="020F0302020204030204" pitchFamily="34" charset="0"/>
              </a:rPr>
              <a:t>Suggested activity:  </a:t>
            </a:r>
            <a:r>
              <a:rPr lang="en-GB" sz="2400" i="1" dirty="0">
                <a:latin typeface="Calibri Light" panose="020F0302020204030204" pitchFamily="34" charset="0"/>
                <a:cs typeface="Calibri Light" panose="020F0302020204030204" pitchFamily="34" charset="0"/>
              </a:rPr>
              <a:t>pupils should write there own poem to give a message about something that they themselves feel passionate about.</a:t>
            </a:r>
          </a:p>
        </p:txBody>
      </p:sp>
      <p:sp>
        <p:nvSpPr>
          <p:cNvPr id="8" name="TextBox 7">
            <a:extLst>
              <a:ext uri="{FF2B5EF4-FFF2-40B4-BE49-F238E27FC236}">
                <a16:creationId xmlns:a16="http://schemas.microsoft.com/office/drawing/2014/main" id="{73A3D2E2-C44C-46A3-9B57-A30A44906F70}"/>
              </a:ext>
            </a:extLst>
          </p:cNvPr>
          <p:cNvSpPr txBox="1"/>
          <p:nvPr/>
        </p:nvSpPr>
        <p:spPr>
          <a:xfrm>
            <a:off x="292781" y="5989395"/>
            <a:ext cx="3447766" cy="261610"/>
          </a:xfrm>
          <a:prstGeom prst="rect">
            <a:avLst/>
          </a:prstGeom>
          <a:noFill/>
        </p:spPr>
        <p:txBody>
          <a:bodyPr wrap="square" rtlCol="0">
            <a:spAutoFit/>
          </a:bodyPr>
          <a:lstStyle/>
          <a:p>
            <a:pPr lvl="0" algn="r"/>
            <a:r>
              <a:rPr lang="en-GB" sz="1100" i="1" dirty="0">
                <a:solidFill>
                  <a:prstClr val="black"/>
                </a:solidFill>
                <a:latin typeface="Calibri Light" panose="020F0302020204030204" pitchFamily="34" charset="0"/>
                <a:cs typeface="Calibri Light" panose="020F0302020204030204" pitchFamily="34" charset="0"/>
              </a:rPr>
              <a:t>Credit: David </a:t>
            </a:r>
            <a:r>
              <a:rPr lang="en-GB" sz="1100" i="1" dirty="0" err="1">
                <a:solidFill>
                  <a:prstClr val="black"/>
                </a:solidFill>
                <a:latin typeface="Calibri Light" panose="020F0302020204030204" pitchFamily="34" charset="0"/>
                <a:cs typeface="Calibri Light" panose="020F0302020204030204" pitchFamily="34" charset="0"/>
              </a:rPr>
              <a:t>Tollmie</a:t>
            </a:r>
            <a:r>
              <a:rPr lang="en-GB" sz="1100" i="1" dirty="0">
                <a:solidFill>
                  <a:prstClr val="black"/>
                </a:solidFill>
                <a:latin typeface="Calibri Light" panose="020F0302020204030204" pitchFamily="34" charset="0"/>
                <a:cs typeface="Calibri Light" panose="020F0302020204030204" pitchFamily="34" charset="0"/>
              </a:rPr>
              <a:t> (pixabay.com)</a:t>
            </a:r>
          </a:p>
        </p:txBody>
      </p:sp>
      <p:pic>
        <p:nvPicPr>
          <p:cNvPr id="7" name="Picture 2" descr="Robert Burns, Statue, Burns, Robert, Scottish, Poet">
            <a:extLst>
              <a:ext uri="{FF2B5EF4-FFF2-40B4-BE49-F238E27FC236}">
                <a16:creationId xmlns:a16="http://schemas.microsoft.com/office/drawing/2014/main" id="{FA983B14-2979-4A98-8569-A650E9EC63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552" y="1887530"/>
            <a:ext cx="2996745" cy="41255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A315CD3-D97C-4D68-8547-C0AE7B125DD4}"/>
              </a:ext>
            </a:extLst>
          </p:cNvPr>
          <p:cNvPicPr>
            <a:picLocks noChangeAspect="1"/>
          </p:cNvPicPr>
          <p:nvPr/>
        </p:nvPicPr>
        <p:blipFill>
          <a:blip r:embed="rId5"/>
          <a:stretch>
            <a:fillRect/>
          </a:stretch>
        </p:blipFill>
        <p:spPr>
          <a:xfrm>
            <a:off x="0" y="0"/>
            <a:ext cx="12192000" cy="1580756"/>
          </a:xfrm>
          <a:prstGeom prst="rect">
            <a:avLst/>
          </a:prstGeom>
        </p:spPr>
      </p:pic>
      <p:sp>
        <p:nvSpPr>
          <p:cNvPr id="11" name="Rectangle 10">
            <a:extLst>
              <a:ext uri="{FF2B5EF4-FFF2-40B4-BE49-F238E27FC236}">
                <a16:creationId xmlns:a16="http://schemas.microsoft.com/office/drawing/2014/main" id="{72969BBE-9794-4959-BC13-72B3FE5FD047}"/>
              </a:ext>
            </a:extLst>
          </p:cNvPr>
          <p:cNvSpPr/>
          <p:nvPr/>
        </p:nvSpPr>
        <p:spPr>
          <a:xfrm>
            <a:off x="0" y="6461760"/>
            <a:ext cx="12192000" cy="396240"/>
          </a:xfrm>
          <a:prstGeom prst="rect">
            <a:avLst/>
          </a:prstGeom>
          <a:solidFill>
            <a:schemeClr val="accent2"/>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F17BC333-BBA6-4346-94C3-C78674EA13D4}"/>
              </a:ext>
            </a:extLst>
          </p:cNvPr>
          <p:cNvPicPr>
            <a:picLocks noChangeAspect="1"/>
          </p:cNvPicPr>
          <p:nvPr/>
        </p:nvPicPr>
        <p:blipFill rotWithShape="1">
          <a:blip r:embed="rId6">
            <a:extLst>
              <a:ext uri="{28A0092B-C50C-407E-A947-70E740481C1C}">
                <a14:useLocalDpi xmlns:a14="http://schemas.microsoft.com/office/drawing/2010/main" val="0"/>
              </a:ext>
            </a:extLst>
          </a:blip>
          <a:srcRect b="26642"/>
          <a:stretch/>
        </p:blipFill>
        <p:spPr>
          <a:xfrm>
            <a:off x="10807987" y="5838119"/>
            <a:ext cx="1237920" cy="544866"/>
          </a:xfrm>
          <a:prstGeom prst="rect">
            <a:avLst/>
          </a:prstGeom>
        </p:spPr>
      </p:pic>
    </p:spTree>
    <p:extLst>
      <p:ext uri="{BB962C8B-B14F-4D97-AF65-F5344CB8AC3E}">
        <p14:creationId xmlns:p14="http://schemas.microsoft.com/office/powerpoint/2010/main" val="1081812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sources">
      <a:majorFont>
        <a:latin typeface="Sassoon Primary Rg"/>
        <a:ea typeface=""/>
        <a:cs typeface=""/>
      </a:majorFont>
      <a:minorFont>
        <a:latin typeface="Sassoon Primary R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1346</Words>
  <Application>Microsoft Office PowerPoint</Application>
  <PresentationFormat>Widescreen</PresentationFormat>
  <Paragraphs>78</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Sassoon Primary Rg</vt:lpstr>
      <vt:lpstr>Office Theme</vt:lpstr>
      <vt:lpstr>Burns Night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Burns Night</dc:title>
  <dc:creator>Anna Costello</dc:creator>
  <cp:lastModifiedBy>Rebecca Clark</cp:lastModifiedBy>
  <cp:revision>19</cp:revision>
  <dcterms:created xsi:type="dcterms:W3CDTF">2020-01-06T11:41:28Z</dcterms:created>
  <dcterms:modified xsi:type="dcterms:W3CDTF">2020-01-16T12:17:04Z</dcterms:modified>
</cp:coreProperties>
</file>