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60" r:id="rId3"/>
    <p:sldId id="261" r:id="rId4"/>
    <p:sldId id="258" r:id="rId5"/>
    <p:sldId id="259" r:id="rId6"/>
    <p:sldId id="262"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DC84"/>
    <a:srgbClr val="C6D47D"/>
    <a:srgbClr val="C4DA88"/>
    <a:srgbClr val="D60093"/>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59" autoAdjust="0"/>
    <p:restoredTop sz="94660"/>
  </p:normalViewPr>
  <p:slideViewPr>
    <p:cSldViewPr snapToGrid="0">
      <p:cViewPr varScale="1">
        <p:scale>
          <a:sx n="114" d="100"/>
          <a:sy n="114" d="100"/>
        </p:scale>
        <p:origin x="18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8BBCC9-E0AF-4D3F-9D81-00E77E596D12}" type="datetimeFigureOut">
              <a:rPr lang="en-GB" smtClean="0"/>
              <a:t>23/01/2020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47F409-76DF-487E-ABA0-0C9BC3666315}" type="slidenum">
              <a:rPr lang="en-GB" smtClean="0"/>
              <a:t>‹#›</a:t>
            </a:fld>
            <a:endParaRPr lang="en-GB"/>
          </a:p>
        </p:txBody>
      </p:sp>
    </p:spTree>
    <p:extLst>
      <p:ext uri="{BB962C8B-B14F-4D97-AF65-F5344CB8AC3E}">
        <p14:creationId xmlns:p14="http://schemas.microsoft.com/office/powerpoint/2010/main" val="26075687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Whether it’s getting presents, eating lots of lovely food, or simply being off school, for many of us the end of the year is a time filled with happiness and excitement.</a:t>
            </a:r>
          </a:p>
          <a:p>
            <a:pPr marL="171450" indent="-171450">
              <a:buFontTx/>
              <a:buChar char="-"/>
            </a:pPr>
            <a:r>
              <a:rPr lang="en-GB" dirty="0"/>
              <a:t>However, then we get to January – we have to get up on the still cold, dark, mornings, come to school, think about all the homework we have or haven’t done, and often don’t have something to look forward to like we did before the holidays.</a:t>
            </a:r>
          </a:p>
        </p:txBody>
      </p:sp>
      <p:sp>
        <p:nvSpPr>
          <p:cNvPr id="4" name="Slide Number Placeholder 3"/>
          <p:cNvSpPr>
            <a:spLocks noGrp="1"/>
          </p:cNvSpPr>
          <p:nvPr>
            <p:ph type="sldNum" sz="quarter" idx="5"/>
          </p:nvPr>
        </p:nvSpPr>
        <p:spPr/>
        <p:txBody>
          <a:bodyPr/>
          <a:lstStyle/>
          <a:p>
            <a:fld id="{22A9E3ED-3559-4630-8DE1-D7459922045F}" type="slidenum">
              <a:rPr lang="en-GB" smtClean="0"/>
              <a:t>1</a:t>
            </a:fld>
            <a:endParaRPr lang="en-GB"/>
          </a:p>
        </p:txBody>
      </p:sp>
    </p:spTree>
    <p:extLst>
      <p:ext uri="{BB962C8B-B14F-4D97-AF65-F5344CB8AC3E}">
        <p14:creationId xmlns:p14="http://schemas.microsoft.com/office/powerpoint/2010/main" val="3113139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Whether it’s getting presents, eating lots of lovely food, or simply being off school, for many of us the end of the year is a time filled with happiness and excitement.</a:t>
            </a:r>
          </a:p>
          <a:p>
            <a:pPr marL="171450" indent="-171450">
              <a:buFontTx/>
              <a:buChar char="-"/>
            </a:pPr>
            <a:r>
              <a:rPr lang="en-GB" dirty="0"/>
              <a:t>However, then we get to January – we have to get up on the still cold, dark, mornings, come to school, think about all the homework we have or haven’t done, and often don’t have something to look forward to like we did before the holidays.</a:t>
            </a:r>
          </a:p>
        </p:txBody>
      </p:sp>
      <p:sp>
        <p:nvSpPr>
          <p:cNvPr id="4" name="Slide Number Placeholder 3"/>
          <p:cNvSpPr>
            <a:spLocks noGrp="1"/>
          </p:cNvSpPr>
          <p:nvPr>
            <p:ph type="sldNum" sz="quarter" idx="5"/>
          </p:nvPr>
        </p:nvSpPr>
        <p:spPr/>
        <p:txBody>
          <a:bodyPr/>
          <a:lstStyle/>
          <a:p>
            <a:fld id="{22A9E3ED-3559-4630-8DE1-D7459922045F}" type="slidenum">
              <a:rPr lang="en-GB" smtClean="0"/>
              <a:t>2</a:t>
            </a:fld>
            <a:endParaRPr lang="en-GB"/>
          </a:p>
        </p:txBody>
      </p:sp>
    </p:spTree>
    <p:extLst>
      <p:ext uri="{BB962C8B-B14F-4D97-AF65-F5344CB8AC3E}">
        <p14:creationId xmlns:p14="http://schemas.microsoft.com/office/powerpoint/2010/main" val="24343030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Whether it’s getting presents, eating lots of lovely food, or simply being off school, for many of us the end of the year is a time filled with happiness and excitement.</a:t>
            </a:r>
          </a:p>
          <a:p>
            <a:pPr marL="171450" indent="-171450">
              <a:buFontTx/>
              <a:buChar char="-"/>
            </a:pPr>
            <a:r>
              <a:rPr lang="en-GB" dirty="0"/>
              <a:t>However, then we get to January – we have to get up on the still cold, dark, mornings, come to school, think about all the homework we have or haven’t done, and often don’t have something to look forward to like we did before the holidays.</a:t>
            </a:r>
          </a:p>
        </p:txBody>
      </p:sp>
      <p:sp>
        <p:nvSpPr>
          <p:cNvPr id="4" name="Slide Number Placeholder 3"/>
          <p:cNvSpPr>
            <a:spLocks noGrp="1"/>
          </p:cNvSpPr>
          <p:nvPr>
            <p:ph type="sldNum" sz="quarter" idx="5"/>
          </p:nvPr>
        </p:nvSpPr>
        <p:spPr/>
        <p:txBody>
          <a:bodyPr/>
          <a:lstStyle/>
          <a:p>
            <a:fld id="{22A9E3ED-3559-4630-8DE1-D7459922045F}" type="slidenum">
              <a:rPr lang="en-GB" smtClean="0"/>
              <a:t>3</a:t>
            </a:fld>
            <a:endParaRPr lang="en-GB"/>
          </a:p>
        </p:txBody>
      </p:sp>
    </p:spTree>
    <p:extLst>
      <p:ext uri="{BB962C8B-B14F-4D97-AF65-F5344CB8AC3E}">
        <p14:creationId xmlns:p14="http://schemas.microsoft.com/office/powerpoint/2010/main" val="6208160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Whether it’s getting presents, eating lots of lovely food, or simply being off school, for many of us the end of the year is a time filled with happiness and excitement.</a:t>
            </a:r>
          </a:p>
          <a:p>
            <a:pPr marL="171450" indent="-171450">
              <a:buFontTx/>
              <a:buChar char="-"/>
            </a:pPr>
            <a:r>
              <a:rPr lang="en-GB" dirty="0"/>
              <a:t>However, then we get to January – we have to get up on the still cold, dark, mornings, come to school, think about all the homework we have or haven’t done, and often don’t have something to look forward to like we did before the holidays.</a:t>
            </a:r>
          </a:p>
        </p:txBody>
      </p:sp>
      <p:sp>
        <p:nvSpPr>
          <p:cNvPr id="4" name="Slide Number Placeholder 3"/>
          <p:cNvSpPr>
            <a:spLocks noGrp="1"/>
          </p:cNvSpPr>
          <p:nvPr>
            <p:ph type="sldNum" sz="quarter" idx="5"/>
          </p:nvPr>
        </p:nvSpPr>
        <p:spPr/>
        <p:txBody>
          <a:bodyPr/>
          <a:lstStyle/>
          <a:p>
            <a:fld id="{22A9E3ED-3559-4630-8DE1-D7459922045F}" type="slidenum">
              <a:rPr lang="en-GB" smtClean="0"/>
              <a:t>4</a:t>
            </a:fld>
            <a:endParaRPr lang="en-GB"/>
          </a:p>
        </p:txBody>
      </p:sp>
    </p:spTree>
    <p:extLst>
      <p:ext uri="{BB962C8B-B14F-4D97-AF65-F5344CB8AC3E}">
        <p14:creationId xmlns:p14="http://schemas.microsoft.com/office/powerpoint/2010/main" val="28834147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Whether it’s getting presents, eating lots of lovely food, or simply being off school, for many of us the end of the year is a time filled with happiness and excitement.</a:t>
            </a:r>
          </a:p>
          <a:p>
            <a:pPr marL="171450" indent="-171450">
              <a:buFontTx/>
              <a:buChar char="-"/>
            </a:pPr>
            <a:r>
              <a:rPr lang="en-GB" dirty="0"/>
              <a:t>However, then we get to January – we have to get up on the still cold, dark, mornings, come to school, think about all the homework we have or haven’t done, and often don’t have something to look forward to like we did before the holidays.</a:t>
            </a:r>
          </a:p>
        </p:txBody>
      </p:sp>
      <p:sp>
        <p:nvSpPr>
          <p:cNvPr id="4" name="Slide Number Placeholder 3"/>
          <p:cNvSpPr>
            <a:spLocks noGrp="1"/>
          </p:cNvSpPr>
          <p:nvPr>
            <p:ph type="sldNum" sz="quarter" idx="5"/>
          </p:nvPr>
        </p:nvSpPr>
        <p:spPr/>
        <p:txBody>
          <a:bodyPr/>
          <a:lstStyle/>
          <a:p>
            <a:fld id="{22A9E3ED-3559-4630-8DE1-D7459922045F}" type="slidenum">
              <a:rPr lang="en-GB" smtClean="0"/>
              <a:t>5</a:t>
            </a:fld>
            <a:endParaRPr lang="en-GB"/>
          </a:p>
        </p:txBody>
      </p:sp>
    </p:spTree>
    <p:extLst>
      <p:ext uri="{BB962C8B-B14F-4D97-AF65-F5344CB8AC3E}">
        <p14:creationId xmlns:p14="http://schemas.microsoft.com/office/powerpoint/2010/main" val="31453543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Whether it’s getting presents, eating lots of lovely food, or simply being off school, for many of us the end of the year is a time filled with happiness and excitement.</a:t>
            </a:r>
          </a:p>
          <a:p>
            <a:pPr marL="171450" indent="-171450">
              <a:buFontTx/>
              <a:buChar char="-"/>
            </a:pPr>
            <a:r>
              <a:rPr lang="en-GB" dirty="0"/>
              <a:t>However, then we get to January – we have to get up on the still cold, dark, mornings, come to school, think about all the homework we have or haven’t done, and often don’t have something to look forward to like we did before the holidays.</a:t>
            </a:r>
          </a:p>
        </p:txBody>
      </p:sp>
      <p:sp>
        <p:nvSpPr>
          <p:cNvPr id="4" name="Slide Number Placeholder 3"/>
          <p:cNvSpPr>
            <a:spLocks noGrp="1"/>
          </p:cNvSpPr>
          <p:nvPr>
            <p:ph type="sldNum" sz="quarter" idx="5"/>
          </p:nvPr>
        </p:nvSpPr>
        <p:spPr/>
        <p:txBody>
          <a:bodyPr/>
          <a:lstStyle/>
          <a:p>
            <a:fld id="{22A9E3ED-3559-4630-8DE1-D7459922045F}" type="slidenum">
              <a:rPr lang="en-GB" smtClean="0"/>
              <a:t>6</a:t>
            </a:fld>
            <a:endParaRPr lang="en-GB"/>
          </a:p>
        </p:txBody>
      </p:sp>
    </p:spTree>
    <p:extLst>
      <p:ext uri="{BB962C8B-B14F-4D97-AF65-F5344CB8AC3E}">
        <p14:creationId xmlns:p14="http://schemas.microsoft.com/office/powerpoint/2010/main" val="16793466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GB" dirty="0"/>
              <a:t>Whether it’s getting presents, eating lots of lovely food, or simply being off school, for many of us the end of the year is a time filled with happiness and excitement.</a:t>
            </a:r>
          </a:p>
          <a:p>
            <a:pPr marL="171450" indent="-171450">
              <a:buFontTx/>
              <a:buChar char="-"/>
            </a:pPr>
            <a:r>
              <a:rPr lang="en-GB" dirty="0"/>
              <a:t>However, then we get to January – we have to get up on the still cold, dark, mornings, come to school, think about all the homework we have or haven’t done, and often don’t have something to look forward to like we did before the holidays.</a:t>
            </a:r>
          </a:p>
        </p:txBody>
      </p:sp>
      <p:sp>
        <p:nvSpPr>
          <p:cNvPr id="4" name="Slide Number Placeholder 3"/>
          <p:cNvSpPr>
            <a:spLocks noGrp="1"/>
          </p:cNvSpPr>
          <p:nvPr>
            <p:ph type="sldNum" sz="quarter" idx="5"/>
          </p:nvPr>
        </p:nvSpPr>
        <p:spPr/>
        <p:txBody>
          <a:bodyPr/>
          <a:lstStyle/>
          <a:p>
            <a:fld id="{22A9E3ED-3559-4630-8DE1-D7459922045F}" type="slidenum">
              <a:rPr lang="en-GB" smtClean="0"/>
              <a:t>7</a:t>
            </a:fld>
            <a:endParaRPr lang="en-GB"/>
          </a:p>
        </p:txBody>
      </p:sp>
    </p:spTree>
    <p:extLst>
      <p:ext uri="{BB962C8B-B14F-4D97-AF65-F5344CB8AC3E}">
        <p14:creationId xmlns:p14="http://schemas.microsoft.com/office/powerpoint/2010/main" val="2536726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57AF3-62C0-43A8-8534-8ED9E8339A8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3CF3590-52EF-4444-8E1B-0582D2CEF7B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FDE7B36-0102-48F9-BB9A-0F868E45B2D9}"/>
              </a:ext>
            </a:extLst>
          </p:cNvPr>
          <p:cNvSpPr>
            <a:spLocks noGrp="1"/>
          </p:cNvSpPr>
          <p:nvPr>
            <p:ph type="dt" sz="half" idx="10"/>
          </p:nvPr>
        </p:nvSpPr>
        <p:spPr/>
        <p:txBody>
          <a:bodyPr/>
          <a:lstStyle/>
          <a:p>
            <a:fld id="{1819BFBD-EB7E-4BC1-BCCD-4A9551423E7F}" type="datetimeFigureOut">
              <a:rPr lang="en-GB" smtClean="0"/>
              <a:t>23/01/2020</a:t>
            </a:fld>
            <a:endParaRPr lang="en-GB"/>
          </a:p>
        </p:txBody>
      </p:sp>
      <p:sp>
        <p:nvSpPr>
          <p:cNvPr id="5" name="Footer Placeholder 4">
            <a:extLst>
              <a:ext uri="{FF2B5EF4-FFF2-40B4-BE49-F238E27FC236}">
                <a16:creationId xmlns:a16="http://schemas.microsoft.com/office/drawing/2014/main" id="{5B5B3349-6DBB-4AB9-A238-2008523B52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853D40-A44E-4697-A93D-93273E8CC779}"/>
              </a:ext>
            </a:extLst>
          </p:cNvPr>
          <p:cNvSpPr>
            <a:spLocks noGrp="1"/>
          </p:cNvSpPr>
          <p:nvPr>
            <p:ph type="sldNum" sz="quarter" idx="12"/>
          </p:nvPr>
        </p:nvSpPr>
        <p:spPr/>
        <p:txBody>
          <a:bodyPr/>
          <a:lstStyle/>
          <a:p>
            <a:fld id="{3F43B2DC-ACC6-4D50-ACCF-152EBAB7CF99}" type="slidenum">
              <a:rPr lang="en-GB" smtClean="0"/>
              <a:t>‹#›</a:t>
            </a:fld>
            <a:endParaRPr lang="en-GB"/>
          </a:p>
        </p:txBody>
      </p:sp>
    </p:spTree>
    <p:extLst>
      <p:ext uri="{BB962C8B-B14F-4D97-AF65-F5344CB8AC3E}">
        <p14:creationId xmlns:p14="http://schemas.microsoft.com/office/powerpoint/2010/main" val="2018669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C7457-E164-4B02-B12A-A301F3D755B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33388EE-752A-4140-A5B1-E448D7AEE1C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9E1ECE4-9252-45C8-BAF2-EC0140D491BD}"/>
              </a:ext>
            </a:extLst>
          </p:cNvPr>
          <p:cNvSpPr>
            <a:spLocks noGrp="1"/>
          </p:cNvSpPr>
          <p:nvPr>
            <p:ph type="dt" sz="half" idx="10"/>
          </p:nvPr>
        </p:nvSpPr>
        <p:spPr/>
        <p:txBody>
          <a:bodyPr/>
          <a:lstStyle/>
          <a:p>
            <a:fld id="{1819BFBD-EB7E-4BC1-BCCD-4A9551423E7F}" type="datetimeFigureOut">
              <a:rPr lang="en-GB" smtClean="0"/>
              <a:t>23/01/2020</a:t>
            </a:fld>
            <a:endParaRPr lang="en-GB"/>
          </a:p>
        </p:txBody>
      </p:sp>
      <p:sp>
        <p:nvSpPr>
          <p:cNvPr id="5" name="Footer Placeholder 4">
            <a:extLst>
              <a:ext uri="{FF2B5EF4-FFF2-40B4-BE49-F238E27FC236}">
                <a16:creationId xmlns:a16="http://schemas.microsoft.com/office/drawing/2014/main" id="{3152F999-6BAD-423C-B813-6A2C30C456E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ABAE723-F876-49BA-B21A-F124304D6CAB}"/>
              </a:ext>
            </a:extLst>
          </p:cNvPr>
          <p:cNvSpPr>
            <a:spLocks noGrp="1"/>
          </p:cNvSpPr>
          <p:nvPr>
            <p:ph type="sldNum" sz="quarter" idx="12"/>
          </p:nvPr>
        </p:nvSpPr>
        <p:spPr/>
        <p:txBody>
          <a:bodyPr/>
          <a:lstStyle/>
          <a:p>
            <a:fld id="{3F43B2DC-ACC6-4D50-ACCF-152EBAB7CF99}" type="slidenum">
              <a:rPr lang="en-GB" smtClean="0"/>
              <a:t>‹#›</a:t>
            </a:fld>
            <a:endParaRPr lang="en-GB"/>
          </a:p>
        </p:txBody>
      </p:sp>
    </p:spTree>
    <p:extLst>
      <p:ext uri="{BB962C8B-B14F-4D97-AF65-F5344CB8AC3E}">
        <p14:creationId xmlns:p14="http://schemas.microsoft.com/office/powerpoint/2010/main" val="2863778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94948BC-EB04-4F42-B02B-AA76C3AAFAB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4E78943-B5FF-4801-B3E8-BF41076ACC4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45999E6-391E-4894-A094-EFF3238C38EE}"/>
              </a:ext>
            </a:extLst>
          </p:cNvPr>
          <p:cNvSpPr>
            <a:spLocks noGrp="1"/>
          </p:cNvSpPr>
          <p:nvPr>
            <p:ph type="dt" sz="half" idx="10"/>
          </p:nvPr>
        </p:nvSpPr>
        <p:spPr/>
        <p:txBody>
          <a:bodyPr/>
          <a:lstStyle/>
          <a:p>
            <a:fld id="{1819BFBD-EB7E-4BC1-BCCD-4A9551423E7F}" type="datetimeFigureOut">
              <a:rPr lang="en-GB" smtClean="0"/>
              <a:t>23/01/2020</a:t>
            </a:fld>
            <a:endParaRPr lang="en-GB"/>
          </a:p>
        </p:txBody>
      </p:sp>
      <p:sp>
        <p:nvSpPr>
          <p:cNvPr id="5" name="Footer Placeholder 4">
            <a:extLst>
              <a:ext uri="{FF2B5EF4-FFF2-40B4-BE49-F238E27FC236}">
                <a16:creationId xmlns:a16="http://schemas.microsoft.com/office/drawing/2014/main" id="{71A643E2-460D-42DC-86B6-58EF3B00369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EC7E73-BF63-4E7A-A97D-FB5CF4800D6A}"/>
              </a:ext>
            </a:extLst>
          </p:cNvPr>
          <p:cNvSpPr>
            <a:spLocks noGrp="1"/>
          </p:cNvSpPr>
          <p:nvPr>
            <p:ph type="sldNum" sz="quarter" idx="12"/>
          </p:nvPr>
        </p:nvSpPr>
        <p:spPr/>
        <p:txBody>
          <a:bodyPr/>
          <a:lstStyle/>
          <a:p>
            <a:fld id="{3F43B2DC-ACC6-4D50-ACCF-152EBAB7CF99}" type="slidenum">
              <a:rPr lang="en-GB" smtClean="0"/>
              <a:t>‹#›</a:t>
            </a:fld>
            <a:endParaRPr lang="en-GB"/>
          </a:p>
        </p:txBody>
      </p:sp>
    </p:spTree>
    <p:extLst>
      <p:ext uri="{BB962C8B-B14F-4D97-AF65-F5344CB8AC3E}">
        <p14:creationId xmlns:p14="http://schemas.microsoft.com/office/powerpoint/2010/main" val="83272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4D4F1-8005-4F6A-A795-664A0A69D4F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0AA60A7-3678-4249-92D3-E5C66F593D9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B8942B0-D375-489C-8FD9-D0909D367FD0}"/>
              </a:ext>
            </a:extLst>
          </p:cNvPr>
          <p:cNvSpPr>
            <a:spLocks noGrp="1"/>
          </p:cNvSpPr>
          <p:nvPr>
            <p:ph type="dt" sz="half" idx="10"/>
          </p:nvPr>
        </p:nvSpPr>
        <p:spPr/>
        <p:txBody>
          <a:bodyPr/>
          <a:lstStyle/>
          <a:p>
            <a:fld id="{1819BFBD-EB7E-4BC1-BCCD-4A9551423E7F}" type="datetimeFigureOut">
              <a:rPr lang="en-GB" smtClean="0"/>
              <a:t>23/01/2020</a:t>
            </a:fld>
            <a:endParaRPr lang="en-GB"/>
          </a:p>
        </p:txBody>
      </p:sp>
      <p:sp>
        <p:nvSpPr>
          <p:cNvPr id="5" name="Footer Placeholder 4">
            <a:extLst>
              <a:ext uri="{FF2B5EF4-FFF2-40B4-BE49-F238E27FC236}">
                <a16:creationId xmlns:a16="http://schemas.microsoft.com/office/drawing/2014/main" id="{07FB394C-E726-44AF-9E2F-CA361354FE1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21CE785-9474-476A-A995-62B24FAB711B}"/>
              </a:ext>
            </a:extLst>
          </p:cNvPr>
          <p:cNvSpPr>
            <a:spLocks noGrp="1"/>
          </p:cNvSpPr>
          <p:nvPr>
            <p:ph type="sldNum" sz="quarter" idx="12"/>
          </p:nvPr>
        </p:nvSpPr>
        <p:spPr/>
        <p:txBody>
          <a:bodyPr/>
          <a:lstStyle/>
          <a:p>
            <a:fld id="{3F43B2DC-ACC6-4D50-ACCF-152EBAB7CF99}" type="slidenum">
              <a:rPr lang="en-GB" smtClean="0"/>
              <a:t>‹#›</a:t>
            </a:fld>
            <a:endParaRPr lang="en-GB"/>
          </a:p>
        </p:txBody>
      </p:sp>
    </p:spTree>
    <p:extLst>
      <p:ext uri="{BB962C8B-B14F-4D97-AF65-F5344CB8AC3E}">
        <p14:creationId xmlns:p14="http://schemas.microsoft.com/office/powerpoint/2010/main" val="3495268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B7168-F1F3-4F0C-88B2-5E95D764D28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3437C21-2D31-4083-8FC1-2DD95385C0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4174D4E-C823-4FE6-8749-DA8D736EDA44}"/>
              </a:ext>
            </a:extLst>
          </p:cNvPr>
          <p:cNvSpPr>
            <a:spLocks noGrp="1"/>
          </p:cNvSpPr>
          <p:nvPr>
            <p:ph type="dt" sz="half" idx="10"/>
          </p:nvPr>
        </p:nvSpPr>
        <p:spPr/>
        <p:txBody>
          <a:bodyPr/>
          <a:lstStyle/>
          <a:p>
            <a:fld id="{1819BFBD-EB7E-4BC1-BCCD-4A9551423E7F}" type="datetimeFigureOut">
              <a:rPr lang="en-GB" smtClean="0"/>
              <a:t>23/01/2020</a:t>
            </a:fld>
            <a:endParaRPr lang="en-GB"/>
          </a:p>
        </p:txBody>
      </p:sp>
      <p:sp>
        <p:nvSpPr>
          <p:cNvPr id="5" name="Footer Placeholder 4">
            <a:extLst>
              <a:ext uri="{FF2B5EF4-FFF2-40B4-BE49-F238E27FC236}">
                <a16:creationId xmlns:a16="http://schemas.microsoft.com/office/drawing/2014/main" id="{5ECAD97B-1590-4EBD-BFB8-8D2A2A43967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9F1C7C4-0D28-459D-9484-4BFC27998351}"/>
              </a:ext>
            </a:extLst>
          </p:cNvPr>
          <p:cNvSpPr>
            <a:spLocks noGrp="1"/>
          </p:cNvSpPr>
          <p:nvPr>
            <p:ph type="sldNum" sz="quarter" idx="12"/>
          </p:nvPr>
        </p:nvSpPr>
        <p:spPr/>
        <p:txBody>
          <a:bodyPr/>
          <a:lstStyle/>
          <a:p>
            <a:fld id="{3F43B2DC-ACC6-4D50-ACCF-152EBAB7CF99}" type="slidenum">
              <a:rPr lang="en-GB" smtClean="0"/>
              <a:t>‹#›</a:t>
            </a:fld>
            <a:endParaRPr lang="en-GB"/>
          </a:p>
        </p:txBody>
      </p:sp>
    </p:spTree>
    <p:extLst>
      <p:ext uri="{BB962C8B-B14F-4D97-AF65-F5344CB8AC3E}">
        <p14:creationId xmlns:p14="http://schemas.microsoft.com/office/powerpoint/2010/main" val="261551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BA6F8-D57D-441B-80CB-C41D4686719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69AE693-6F37-4516-81F9-67527320F32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60E78BB-7750-4BA7-A153-FE2070E0074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6608A49-20CA-4266-8EC6-8861FE999EC3}"/>
              </a:ext>
            </a:extLst>
          </p:cNvPr>
          <p:cNvSpPr>
            <a:spLocks noGrp="1"/>
          </p:cNvSpPr>
          <p:nvPr>
            <p:ph type="dt" sz="half" idx="10"/>
          </p:nvPr>
        </p:nvSpPr>
        <p:spPr/>
        <p:txBody>
          <a:bodyPr/>
          <a:lstStyle/>
          <a:p>
            <a:fld id="{1819BFBD-EB7E-4BC1-BCCD-4A9551423E7F}" type="datetimeFigureOut">
              <a:rPr lang="en-GB" smtClean="0"/>
              <a:t>23/01/2020</a:t>
            </a:fld>
            <a:endParaRPr lang="en-GB"/>
          </a:p>
        </p:txBody>
      </p:sp>
      <p:sp>
        <p:nvSpPr>
          <p:cNvPr id="6" name="Footer Placeholder 5">
            <a:extLst>
              <a:ext uri="{FF2B5EF4-FFF2-40B4-BE49-F238E27FC236}">
                <a16:creationId xmlns:a16="http://schemas.microsoft.com/office/drawing/2014/main" id="{88282CCE-C17D-4FFE-A0E6-2375F96A266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A581D06-16AF-49F8-8A76-F2075F4E4B80}"/>
              </a:ext>
            </a:extLst>
          </p:cNvPr>
          <p:cNvSpPr>
            <a:spLocks noGrp="1"/>
          </p:cNvSpPr>
          <p:nvPr>
            <p:ph type="sldNum" sz="quarter" idx="12"/>
          </p:nvPr>
        </p:nvSpPr>
        <p:spPr/>
        <p:txBody>
          <a:bodyPr/>
          <a:lstStyle/>
          <a:p>
            <a:fld id="{3F43B2DC-ACC6-4D50-ACCF-152EBAB7CF99}" type="slidenum">
              <a:rPr lang="en-GB" smtClean="0"/>
              <a:t>‹#›</a:t>
            </a:fld>
            <a:endParaRPr lang="en-GB"/>
          </a:p>
        </p:txBody>
      </p:sp>
    </p:spTree>
    <p:extLst>
      <p:ext uri="{BB962C8B-B14F-4D97-AF65-F5344CB8AC3E}">
        <p14:creationId xmlns:p14="http://schemas.microsoft.com/office/powerpoint/2010/main" val="1990055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82903-54D6-489C-925A-C080A21C610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D986E30-CDA9-4AB9-89BC-9871AAF0F9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BDC0122-27EA-4723-BFE2-D1BE80489F3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877AA6C-38AE-4175-A3FE-7BB4366FFE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C98D028-9382-4D75-81D4-F2FC0AEEE0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C8D7390-6487-4DB3-A256-D1A0A5CE2191}"/>
              </a:ext>
            </a:extLst>
          </p:cNvPr>
          <p:cNvSpPr>
            <a:spLocks noGrp="1"/>
          </p:cNvSpPr>
          <p:nvPr>
            <p:ph type="dt" sz="half" idx="10"/>
          </p:nvPr>
        </p:nvSpPr>
        <p:spPr/>
        <p:txBody>
          <a:bodyPr/>
          <a:lstStyle/>
          <a:p>
            <a:fld id="{1819BFBD-EB7E-4BC1-BCCD-4A9551423E7F}" type="datetimeFigureOut">
              <a:rPr lang="en-GB" smtClean="0"/>
              <a:t>23/01/2020</a:t>
            </a:fld>
            <a:endParaRPr lang="en-GB"/>
          </a:p>
        </p:txBody>
      </p:sp>
      <p:sp>
        <p:nvSpPr>
          <p:cNvPr id="8" name="Footer Placeholder 7">
            <a:extLst>
              <a:ext uri="{FF2B5EF4-FFF2-40B4-BE49-F238E27FC236}">
                <a16:creationId xmlns:a16="http://schemas.microsoft.com/office/drawing/2014/main" id="{C3136817-42B4-4832-8579-441E61D7555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1684515-2FFE-47A7-BC78-CD0354B30269}"/>
              </a:ext>
            </a:extLst>
          </p:cNvPr>
          <p:cNvSpPr>
            <a:spLocks noGrp="1"/>
          </p:cNvSpPr>
          <p:nvPr>
            <p:ph type="sldNum" sz="quarter" idx="12"/>
          </p:nvPr>
        </p:nvSpPr>
        <p:spPr/>
        <p:txBody>
          <a:bodyPr/>
          <a:lstStyle/>
          <a:p>
            <a:fld id="{3F43B2DC-ACC6-4D50-ACCF-152EBAB7CF99}" type="slidenum">
              <a:rPr lang="en-GB" smtClean="0"/>
              <a:t>‹#›</a:t>
            </a:fld>
            <a:endParaRPr lang="en-GB"/>
          </a:p>
        </p:txBody>
      </p:sp>
    </p:spTree>
    <p:extLst>
      <p:ext uri="{BB962C8B-B14F-4D97-AF65-F5344CB8AC3E}">
        <p14:creationId xmlns:p14="http://schemas.microsoft.com/office/powerpoint/2010/main" val="1949526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8707C-97CC-44EC-B4AF-0DA3591F3C0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463B615-B529-4506-B348-0E5C38EB8AF5}"/>
              </a:ext>
            </a:extLst>
          </p:cNvPr>
          <p:cNvSpPr>
            <a:spLocks noGrp="1"/>
          </p:cNvSpPr>
          <p:nvPr>
            <p:ph type="dt" sz="half" idx="10"/>
          </p:nvPr>
        </p:nvSpPr>
        <p:spPr/>
        <p:txBody>
          <a:bodyPr/>
          <a:lstStyle/>
          <a:p>
            <a:fld id="{1819BFBD-EB7E-4BC1-BCCD-4A9551423E7F}" type="datetimeFigureOut">
              <a:rPr lang="en-GB" smtClean="0"/>
              <a:t>23/01/2020</a:t>
            </a:fld>
            <a:endParaRPr lang="en-GB"/>
          </a:p>
        </p:txBody>
      </p:sp>
      <p:sp>
        <p:nvSpPr>
          <p:cNvPr id="4" name="Footer Placeholder 3">
            <a:extLst>
              <a:ext uri="{FF2B5EF4-FFF2-40B4-BE49-F238E27FC236}">
                <a16:creationId xmlns:a16="http://schemas.microsoft.com/office/drawing/2014/main" id="{18D5A038-3AA2-465F-A8CA-3D1FAD95BC9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5D31E60-0792-44DC-ADC9-B74BE9396F6F}"/>
              </a:ext>
            </a:extLst>
          </p:cNvPr>
          <p:cNvSpPr>
            <a:spLocks noGrp="1"/>
          </p:cNvSpPr>
          <p:nvPr>
            <p:ph type="sldNum" sz="quarter" idx="12"/>
          </p:nvPr>
        </p:nvSpPr>
        <p:spPr/>
        <p:txBody>
          <a:bodyPr/>
          <a:lstStyle/>
          <a:p>
            <a:fld id="{3F43B2DC-ACC6-4D50-ACCF-152EBAB7CF99}" type="slidenum">
              <a:rPr lang="en-GB" smtClean="0"/>
              <a:t>‹#›</a:t>
            </a:fld>
            <a:endParaRPr lang="en-GB"/>
          </a:p>
        </p:txBody>
      </p:sp>
    </p:spTree>
    <p:extLst>
      <p:ext uri="{BB962C8B-B14F-4D97-AF65-F5344CB8AC3E}">
        <p14:creationId xmlns:p14="http://schemas.microsoft.com/office/powerpoint/2010/main" val="803158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9099DC-3095-4A35-AC70-7BA5800989DD}"/>
              </a:ext>
            </a:extLst>
          </p:cNvPr>
          <p:cNvSpPr>
            <a:spLocks noGrp="1"/>
          </p:cNvSpPr>
          <p:nvPr>
            <p:ph type="dt" sz="half" idx="10"/>
          </p:nvPr>
        </p:nvSpPr>
        <p:spPr/>
        <p:txBody>
          <a:bodyPr/>
          <a:lstStyle/>
          <a:p>
            <a:fld id="{1819BFBD-EB7E-4BC1-BCCD-4A9551423E7F}" type="datetimeFigureOut">
              <a:rPr lang="en-GB" smtClean="0"/>
              <a:t>23/01/2020</a:t>
            </a:fld>
            <a:endParaRPr lang="en-GB"/>
          </a:p>
        </p:txBody>
      </p:sp>
      <p:sp>
        <p:nvSpPr>
          <p:cNvPr id="3" name="Footer Placeholder 2">
            <a:extLst>
              <a:ext uri="{FF2B5EF4-FFF2-40B4-BE49-F238E27FC236}">
                <a16:creationId xmlns:a16="http://schemas.microsoft.com/office/drawing/2014/main" id="{A4C5CE4D-DDDC-49E6-96D1-B2445C5517D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B10F849-AFC2-451F-B3E8-E54BE59D9E8D}"/>
              </a:ext>
            </a:extLst>
          </p:cNvPr>
          <p:cNvSpPr>
            <a:spLocks noGrp="1"/>
          </p:cNvSpPr>
          <p:nvPr>
            <p:ph type="sldNum" sz="quarter" idx="12"/>
          </p:nvPr>
        </p:nvSpPr>
        <p:spPr/>
        <p:txBody>
          <a:bodyPr/>
          <a:lstStyle/>
          <a:p>
            <a:fld id="{3F43B2DC-ACC6-4D50-ACCF-152EBAB7CF99}" type="slidenum">
              <a:rPr lang="en-GB" smtClean="0"/>
              <a:t>‹#›</a:t>
            </a:fld>
            <a:endParaRPr lang="en-GB"/>
          </a:p>
        </p:txBody>
      </p:sp>
    </p:spTree>
    <p:extLst>
      <p:ext uri="{BB962C8B-B14F-4D97-AF65-F5344CB8AC3E}">
        <p14:creationId xmlns:p14="http://schemas.microsoft.com/office/powerpoint/2010/main" val="3585845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62629-A860-4028-ADEB-0575FFC3DC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67FDE4A-60A5-424C-A9A0-A8DB2686308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FF5C2FC-AF44-4EBF-9092-DB55911743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CA2524D-BCAD-4E2E-8173-2649F3564D07}"/>
              </a:ext>
            </a:extLst>
          </p:cNvPr>
          <p:cNvSpPr>
            <a:spLocks noGrp="1"/>
          </p:cNvSpPr>
          <p:nvPr>
            <p:ph type="dt" sz="half" idx="10"/>
          </p:nvPr>
        </p:nvSpPr>
        <p:spPr/>
        <p:txBody>
          <a:bodyPr/>
          <a:lstStyle/>
          <a:p>
            <a:fld id="{1819BFBD-EB7E-4BC1-BCCD-4A9551423E7F}" type="datetimeFigureOut">
              <a:rPr lang="en-GB" smtClean="0"/>
              <a:t>23/01/2020</a:t>
            </a:fld>
            <a:endParaRPr lang="en-GB"/>
          </a:p>
        </p:txBody>
      </p:sp>
      <p:sp>
        <p:nvSpPr>
          <p:cNvPr id="6" name="Footer Placeholder 5">
            <a:extLst>
              <a:ext uri="{FF2B5EF4-FFF2-40B4-BE49-F238E27FC236}">
                <a16:creationId xmlns:a16="http://schemas.microsoft.com/office/drawing/2014/main" id="{D69A08A3-276C-4A42-8994-78FD7B9A016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0D75A6A-B732-44FD-A426-B20AE3E06F25}"/>
              </a:ext>
            </a:extLst>
          </p:cNvPr>
          <p:cNvSpPr>
            <a:spLocks noGrp="1"/>
          </p:cNvSpPr>
          <p:nvPr>
            <p:ph type="sldNum" sz="quarter" idx="12"/>
          </p:nvPr>
        </p:nvSpPr>
        <p:spPr/>
        <p:txBody>
          <a:bodyPr/>
          <a:lstStyle/>
          <a:p>
            <a:fld id="{3F43B2DC-ACC6-4D50-ACCF-152EBAB7CF99}" type="slidenum">
              <a:rPr lang="en-GB" smtClean="0"/>
              <a:t>‹#›</a:t>
            </a:fld>
            <a:endParaRPr lang="en-GB"/>
          </a:p>
        </p:txBody>
      </p:sp>
    </p:spTree>
    <p:extLst>
      <p:ext uri="{BB962C8B-B14F-4D97-AF65-F5344CB8AC3E}">
        <p14:creationId xmlns:p14="http://schemas.microsoft.com/office/powerpoint/2010/main" val="3459809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F4688-E9DC-424A-9054-90BE1F0FAB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6CD93AF-2764-46CC-9DC8-0DEA57187D3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E76D859-1C8D-4ABC-8518-48D02A1A93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B3D4CA-1543-4E01-BE58-7DCA6630A5DA}"/>
              </a:ext>
            </a:extLst>
          </p:cNvPr>
          <p:cNvSpPr>
            <a:spLocks noGrp="1"/>
          </p:cNvSpPr>
          <p:nvPr>
            <p:ph type="dt" sz="half" idx="10"/>
          </p:nvPr>
        </p:nvSpPr>
        <p:spPr/>
        <p:txBody>
          <a:bodyPr/>
          <a:lstStyle/>
          <a:p>
            <a:fld id="{1819BFBD-EB7E-4BC1-BCCD-4A9551423E7F}" type="datetimeFigureOut">
              <a:rPr lang="en-GB" smtClean="0"/>
              <a:t>23/01/2020</a:t>
            </a:fld>
            <a:endParaRPr lang="en-GB"/>
          </a:p>
        </p:txBody>
      </p:sp>
      <p:sp>
        <p:nvSpPr>
          <p:cNvPr id="6" name="Footer Placeholder 5">
            <a:extLst>
              <a:ext uri="{FF2B5EF4-FFF2-40B4-BE49-F238E27FC236}">
                <a16:creationId xmlns:a16="http://schemas.microsoft.com/office/drawing/2014/main" id="{785FC7C4-C1B5-4B66-8F00-B17F0699209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2FC39A6-979D-4269-B062-375727C5BA6D}"/>
              </a:ext>
            </a:extLst>
          </p:cNvPr>
          <p:cNvSpPr>
            <a:spLocks noGrp="1"/>
          </p:cNvSpPr>
          <p:nvPr>
            <p:ph type="sldNum" sz="quarter" idx="12"/>
          </p:nvPr>
        </p:nvSpPr>
        <p:spPr/>
        <p:txBody>
          <a:bodyPr/>
          <a:lstStyle/>
          <a:p>
            <a:fld id="{3F43B2DC-ACC6-4D50-ACCF-152EBAB7CF99}" type="slidenum">
              <a:rPr lang="en-GB" smtClean="0"/>
              <a:t>‹#›</a:t>
            </a:fld>
            <a:endParaRPr lang="en-GB"/>
          </a:p>
        </p:txBody>
      </p:sp>
    </p:spTree>
    <p:extLst>
      <p:ext uri="{BB962C8B-B14F-4D97-AF65-F5344CB8AC3E}">
        <p14:creationId xmlns:p14="http://schemas.microsoft.com/office/powerpoint/2010/main" val="2429797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5E40B30-5BB4-4B57-A5A0-D1463DC3BA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B12D909-8D88-40CA-B24D-4D2D765100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6A67C49-7560-4820-8DD6-A931F49930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19BFBD-EB7E-4BC1-BCCD-4A9551423E7F}" type="datetimeFigureOut">
              <a:rPr lang="en-GB" smtClean="0"/>
              <a:t>23/01/2020</a:t>
            </a:fld>
            <a:endParaRPr lang="en-GB"/>
          </a:p>
        </p:txBody>
      </p:sp>
      <p:sp>
        <p:nvSpPr>
          <p:cNvPr id="5" name="Footer Placeholder 4">
            <a:extLst>
              <a:ext uri="{FF2B5EF4-FFF2-40B4-BE49-F238E27FC236}">
                <a16:creationId xmlns:a16="http://schemas.microsoft.com/office/drawing/2014/main" id="{C18DBE92-97E0-4702-91F8-2502A82564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1A0A7EE-619D-44D9-954A-F1E1CD2271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43B2DC-ACC6-4D50-ACCF-152EBAB7CF99}" type="slidenum">
              <a:rPr lang="en-GB" smtClean="0"/>
              <a:t>‹#›</a:t>
            </a:fld>
            <a:endParaRPr lang="en-GB"/>
          </a:p>
        </p:txBody>
      </p:sp>
    </p:spTree>
    <p:extLst>
      <p:ext uri="{BB962C8B-B14F-4D97-AF65-F5344CB8AC3E}">
        <p14:creationId xmlns:p14="http://schemas.microsoft.com/office/powerpoint/2010/main" val="24665149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s://www.bbc.co.uk/newsround/31356817"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s://www.bbc.co.uk/newsround/31356817"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s://www.bbc.co.uk/newsround/31356817"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A3A11647-689E-403D-A02C-E9A4C460623D}"/>
              </a:ext>
            </a:extLst>
          </p:cNvPr>
          <p:cNvPicPr>
            <a:picLocks noChangeAspect="1"/>
          </p:cNvPicPr>
          <p:nvPr/>
        </p:nvPicPr>
        <p:blipFill rotWithShape="1">
          <a:blip r:embed="rId3">
            <a:extLst>
              <a:ext uri="{28A0092B-C50C-407E-A947-70E740481C1C}">
                <a14:useLocalDpi xmlns:a14="http://schemas.microsoft.com/office/drawing/2010/main" val="0"/>
              </a:ext>
            </a:extLst>
          </a:blip>
          <a:srcRect t="53229" b="22167"/>
          <a:stretch/>
        </p:blipFill>
        <p:spPr>
          <a:xfrm>
            <a:off x="0" y="1963"/>
            <a:ext cx="12192000" cy="1613703"/>
          </a:xfrm>
          <a:prstGeom prst="rect">
            <a:avLst/>
          </a:prstGeom>
        </p:spPr>
      </p:pic>
      <p:sp>
        <p:nvSpPr>
          <p:cNvPr id="2" name="Title 1">
            <a:extLst>
              <a:ext uri="{FF2B5EF4-FFF2-40B4-BE49-F238E27FC236}">
                <a16:creationId xmlns:a16="http://schemas.microsoft.com/office/drawing/2014/main" id="{6BD459BD-0CC9-4F9C-8B20-8B8BC5191907}"/>
              </a:ext>
            </a:extLst>
          </p:cNvPr>
          <p:cNvSpPr>
            <a:spLocks noGrp="1"/>
          </p:cNvSpPr>
          <p:nvPr>
            <p:ph type="ctrTitle"/>
          </p:nvPr>
        </p:nvSpPr>
        <p:spPr>
          <a:xfrm>
            <a:off x="1524000" y="272413"/>
            <a:ext cx="9144000" cy="1011237"/>
          </a:xfrm>
        </p:spPr>
        <p:txBody>
          <a:bodyPr/>
          <a:lstStyle/>
          <a:p>
            <a:r>
              <a:rPr lang="en-GB" b="1" dirty="0">
                <a:solidFill>
                  <a:schemeClr val="bg1"/>
                </a:solidFill>
                <a:latin typeface="Calibri Light" panose="020F0302020204030204" pitchFamily="34" charset="0"/>
                <a:cs typeface="Calibri Light" panose="020F0302020204030204" pitchFamily="34" charset="0"/>
              </a:rPr>
              <a:t>Online Safety</a:t>
            </a:r>
          </a:p>
        </p:txBody>
      </p:sp>
      <p:sp>
        <p:nvSpPr>
          <p:cNvPr id="3" name="Subtitle 2">
            <a:extLst>
              <a:ext uri="{FF2B5EF4-FFF2-40B4-BE49-F238E27FC236}">
                <a16:creationId xmlns:a16="http://schemas.microsoft.com/office/drawing/2014/main" id="{0B1645F1-BF2A-4A9A-850C-8F5C1E443757}"/>
              </a:ext>
            </a:extLst>
          </p:cNvPr>
          <p:cNvSpPr>
            <a:spLocks noGrp="1"/>
          </p:cNvSpPr>
          <p:nvPr>
            <p:ph type="subTitle" idx="1"/>
          </p:nvPr>
        </p:nvSpPr>
        <p:spPr>
          <a:xfrm>
            <a:off x="6096000" y="3201355"/>
            <a:ext cx="5318760" cy="1674715"/>
          </a:xfrm>
        </p:spPr>
        <p:txBody>
          <a:bodyPr>
            <a:normAutofit fontScale="92500"/>
          </a:bodyPr>
          <a:lstStyle/>
          <a:p>
            <a:pPr>
              <a:lnSpc>
                <a:spcPct val="120000"/>
              </a:lnSpc>
            </a:pPr>
            <a:r>
              <a:rPr lang="en-GB" sz="4800" dirty="0">
                <a:latin typeface="Calibri Light" panose="020F0302020204030204" pitchFamily="34" charset="0"/>
                <a:cs typeface="Calibri Light" panose="020F0302020204030204" pitchFamily="34" charset="0"/>
              </a:rPr>
              <a:t>Why do people </a:t>
            </a:r>
            <a:r>
              <a:rPr lang="en-GB" sz="4800" b="1" dirty="0">
                <a:latin typeface="Calibri Light" panose="020F0302020204030204" pitchFamily="34" charset="0"/>
                <a:cs typeface="Calibri Light" panose="020F0302020204030204" pitchFamily="34" charset="0"/>
              </a:rPr>
              <a:t>your age </a:t>
            </a:r>
            <a:r>
              <a:rPr lang="en-GB" sz="4800" dirty="0">
                <a:latin typeface="Calibri Light" panose="020F0302020204030204" pitchFamily="34" charset="0"/>
                <a:cs typeface="Calibri Light" panose="020F0302020204030204" pitchFamily="34" charset="0"/>
              </a:rPr>
              <a:t>use the </a:t>
            </a:r>
            <a:r>
              <a:rPr lang="en-GB" sz="4800" b="1" dirty="0">
                <a:latin typeface="Calibri Light" panose="020F0302020204030204" pitchFamily="34" charset="0"/>
                <a:cs typeface="Calibri Light" panose="020F0302020204030204" pitchFamily="34" charset="0"/>
              </a:rPr>
              <a:t>internet</a:t>
            </a:r>
            <a:r>
              <a:rPr lang="en-GB" sz="4800" dirty="0">
                <a:latin typeface="Calibri Light" panose="020F0302020204030204" pitchFamily="34" charset="0"/>
                <a:cs typeface="Calibri Light" panose="020F0302020204030204" pitchFamily="34" charset="0"/>
              </a:rPr>
              <a:t>?</a:t>
            </a:r>
          </a:p>
        </p:txBody>
      </p:sp>
      <p:sp>
        <p:nvSpPr>
          <p:cNvPr id="4" name="TextBox 3">
            <a:extLst>
              <a:ext uri="{FF2B5EF4-FFF2-40B4-BE49-F238E27FC236}">
                <a16:creationId xmlns:a16="http://schemas.microsoft.com/office/drawing/2014/main" id="{5C1A1C96-8B99-4B41-A87D-315BF376F4EA}"/>
              </a:ext>
            </a:extLst>
          </p:cNvPr>
          <p:cNvSpPr txBox="1"/>
          <p:nvPr/>
        </p:nvSpPr>
        <p:spPr>
          <a:xfrm>
            <a:off x="1904301" y="5506192"/>
            <a:ext cx="3589662" cy="276999"/>
          </a:xfrm>
          <a:prstGeom prst="rect">
            <a:avLst/>
          </a:prstGeom>
          <a:noFill/>
        </p:spPr>
        <p:txBody>
          <a:bodyPr wrap="square" rtlCol="0">
            <a:spAutoFit/>
          </a:bodyPr>
          <a:lstStyle/>
          <a:p>
            <a:pPr algn="r"/>
            <a:r>
              <a:rPr lang="en-GB" sz="1200" i="1" dirty="0"/>
              <a:t>Credit: Pete </a:t>
            </a:r>
            <a:r>
              <a:rPr lang="en-GB" sz="1200" i="1" dirty="0" err="1"/>
              <a:t>Linforth</a:t>
            </a:r>
            <a:r>
              <a:rPr lang="en-GB" sz="1200" i="1" dirty="0"/>
              <a:t> (pixabay.com)</a:t>
            </a:r>
          </a:p>
        </p:txBody>
      </p:sp>
      <p:pic>
        <p:nvPicPr>
          <p:cNvPr id="1026" name="Picture 2" descr="Earth, Internet, Globalisation, Technology, Network">
            <a:extLst>
              <a:ext uri="{FF2B5EF4-FFF2-40B4-BE49-F238E27FC236}">
                <a16:creationId xmlns:a16="http://schemas.microsoft.com/office/drawing/2014/main" id="{E31B3B43-2407-484A-97B9-C13BC8D5C6C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2937" y="2571234"/>
            <a:ext cx="4775525" cy="2934958"/>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id="{0FC1D615-0149-413E-8A5A-EF2F4A104061}"/>
              </a:ext>
            </a:extLst>
          </p:cNvPr>
          <p:cNvSpPr/>
          <p:nvPr/>
        </p:nvSpPr>
        <p:spPr>
          <a:xfrm>
            <a:off x="0" y="6461760"/>
            <a:ext cx="12192000" cy="396240"/>
          </a:xfrm>
          <a:prstGeom prst="rect">
            <a:avLst/>
          </a:prstGeom>
          <a:solidFill>
            <a:srgbClr val="C6D47D"/>
          </a:solidFill>
          <a:ln>
            <a:solidFill>
              <a:srgbClr val="CCDC8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a:extLst>
              <a:ext uri="{FF2B5EF4-FFF2-40B4-BE49-F238E27FC236}">
                <a16:creationId xmlns:a16="http://schemas.microsoft.com/office/drawing/2014/main" id="{505F180E-491A-4D12-BB16-1D522AF61022}"/>
              </a:ext>
            </a:extLst>
          </p:cNvPr>
          <p:cNvPicPr>
            <a:picLocks noChangeAspect="1"/>
          </p:cNvPicPr>
          <p:nvPr/>
        </p:nvPicPr>
        <p:blipFill rotWithShape="1">
          <a:blip r:embed="rId5">
            <a:extLst>
              <a:ext uri="{28A0092B-C50C-407E-A947-70E740481C1C}">
                <a14:useLocalDpi xmlns:a14="http://schemas.microsoft.com/office/drawing/2010/main" val="0"/>
              </a:ext>
            </a:extLst>
          </a:blip>
          <a:srcRect b="26642"/>
          <a:stretch/>
        </p:blipFill>
        <p:spPr>
          <a:xfrm>
            <a:off x="10807987" y="5838119"/>
            <a:ext cx="1237920" cy="544866"/>
          </a:xfrm>
          <a:prstGeom prst="rect">
            <a:avLst/>
          </a:prstGeom>
        </p:spPr>
      </p:pic>
    </p:spTree>
    <p:extLst>
      <p:ext uri="{BB962C8B-B14F-4D97-AF65-F5344CB8AC3E}">
        <p14:creationId xmlns:p14="http://schemas.microsoft.com/office/powerpoint/2010/main" val="2249756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B1645F1-BF2A-4A9A-850C-8F5C1E443757}"/>
              </a:ext>
            </a:extLst>
          </p:cNvPr>
          <p:cNvSpPr>
            <a:spLocks noGrp="1"/>
          </p:cNvSpPr>
          <p:nvPr>
            <p:ph type="subTitle" idx="1"/>
          </p:nvPr>
        </p:nvSpPr>
        <p:spPr>
          <a:xfrm>
            <a:off x="5901873" y="2042758"/>
            <a:ext cx="5960160" cy="3997035"/>
          </a:xfrm>
        </p:spPr>
        <p:txBody>
          <a:bodyPr>
            <a:normAutofit fontScale="92500" lnSpcReduction="10000"/>
          </a:bodyPr>
          <a:lstStyle/>
          <a:p>
            <a:pPr>
              <a:lnSpc>
                <a:spcPct val="120000"/>
              </a:lnSpc>
            </a:pPr>
            <a:r>
              <a:rPr lang="en-GB" sz="2800" dirty="0">
                <a:latin typeface="Calibri Light" panose="020F0302020204030204" pitchFamily="34" charset="0"/>
                <a:cs typeface="Calibri Light" panose="020F0302020204030204" pitchFamily="34" charset="0"/>
              </a:rPr>
              <a:t>Why do people </a:t>
            </a:r>
            <a:r>
              <a:rPr lang="en-GB" sz="2800" b="1" dirty="0">
                <a:latin typeface="Calibri Light" panose="020F0302020204030204" pitchFamily="34" charset="0"/>
                <a:cs typeface="Calibri Light" panose="020F0302020204030204" pitchFamily="34" charset="0"/>
              </a:rPr>
              <a:t>your age </a:t>
            </a:r>
            <a:r>
              <a:rPr lang="en-GB" sz="2800" dirty="0">
                <a:latin typeface="Calibri Light" panose="020F0302020204030204" pitchFamily="34" charset="0"/>
                <a:cs typeface="Calibri Light" panose="020F0302020204030204" pitchFamily="34" charset="0"/>
              </a:rPr>
              <a:t>use the </a:t>
            </a:r>
            <a:r>
              <a:rPr lang="en-GB" sz="2800" b="1" dirty="0">
                <a:latin typeface="Calibri Light" panose="020F0302020204030204" pitchFamily="34" charset="0"/>
                <a:cs typeface="Calibri Light" panose="020F0302020204030204" pitchFamily="34" charset="0"/>
              </a:rPr>
              <a:t>internet</a:t>
            </a:r>
            <a:r>
              <a:rPr lang="en-GB" sz="2800" dirty="0">
                <a:latin typeface="Calibri Light" panose="020F0302020204030204" pitchFamily="34" charset="0"/>
                <a:cs typeface="Calibri Light" panose="020F0302020204030204" pitchFamily="34" charset="0"/>
              </a:rPr>
              <a:t>?</a:t>
            </a:r>
          </a:p>
          <a:p>
            <a:pPr marL="571500" indent="-571500" algn="l">
              <a:lnSpc>
                <a:spcPct val="120000"/>
              </a:lnSpc>
              <a:buFont typeface="Arial" panose="020B0604020202020204" pitchFamily="34" charset="0"/>
              <a:buChar char="•"/>
            </a:pPr>
            <a:r>
              <a:rPr lang="en-GB" sz="2800" dirty="0">
                <a:latin typeface="Calibri Light" panose="020F0302020204030204" pitchFamily="34" charset="0"/>
                <a:cs typeface="Calibri Light" panose="020F0302020204030204" pitchFamily="34" charset="0"/>
              </a:rPr>
              <a:t>To </a:t>
            </a:r>
            <a:r>
              <a:rPr lang="en-GB" sz="2800" b="1" dirty="0">
                <a:latin typeface="Calibri Light" panose="020F0302020204030204" pitchFamily="34" charset="0"/>
                <a:cs typeface="Calibri Light" panose="020F0302020204030204" pitchFamily="34" charset="0"/>
              </a:rPr>
              <a:t>learn </a:t>
            </a:r>
            <a:r>
              <a:rPr lang="en-GB" sz="2800" dirty="0">
                <a:latin typeface="Calibri Light" panose="020F0302020204030204" pitchFamily="34" charset="0"/>
                <a:cs typeface="Calibri Light" panose="020F0302020204030204" pitchFamily="34" charset="0"/>
              </a:rPr>
              <a:t>(homework, research)</a:t>
            </a:r>
          </a:p>
          <a:p>
            <a:pPr marL="571500" indent="-571500" algn="l">
              <a:lnSpc>
                <a:spcPct val="120000"/>
              </a:lnSpc>
              <a:buFont typeface="Arial" panose="020B0604020202020204" pitchFamily="34" charset="0"/>
              <a:buChar char="•"/>
            </a:pPr>
            <a:r>
              <a:rPr lang="en-GB" sz="2800" dirty="0">
                <a:latin typeface="Calibri Light" panose="020F0302020204030204" pitchFamily="34" charset="0"/>
                <a:cs typeface="Calibri Light" panose="020F0302020204030204" pitchFamily="34" charset="0"/>
              </a:rPr>
              <a:t>Play </a:t>
            </a:r>
            <a:r>
              <a:rPr lang="en-GB" sz="2800" b="1" dirty="0">
                <a:latin typeface="Calibri Light" panose="020F0302020204030204" pitchFamily="34" charset="0"/>
                <a:cs typeface="Calibri Light" panose="020F0302020204030204" pitchFamily="34" charset="0"/>
              </a:rPr>
              <a:t>games</a:t>
            </a:r>
          </a:p>
          <a:p>
            <a:pPr marL="571500" indent="-571500" algn="l">
              <a:lnSpc>
                <a:spcPct val="120000"/>
              </a:lnSpc>
              <a:buFont typeface="Arial" panose="020B0604020202020204" pitchFamily="34" charset="0"/>
              <a:buChar char="•"/>
            </a:pPr>
            <a:r>
              <a:rPr lang="en-GB" sz="2800" dirty="0">
                <a:latin typeface="Calibri Light" panose="020F0302020204030204" pitchFamily="34" charset="0"/>
                <a:cs typeface="Calibri Light" panose="020F0302020204030204" pitchFamily="34" charset="0"/>
              </a:rPr>
              <a:t>To keep </a:t>
            </a:r>
            <a:r>
              <a:rPr lang="en-GB" sz="2800" b="1" dirty="0">
                <a:latin typeface="Calibri Light" panose="020F0302020204030204" pitchFamily="34" charset="0"/>
                <a:cs typeface="Calibri Light" panose="020F0302020204030204" pitchFamily="34" charset="0"/>
              </a:rPr>
              <a:t>up to date </a:t>
            </a:r>
            <a:r>
              <a:rPr lang="en-GB" sz="2800" dirty="0">
                <a:latin typeface="Calibri Light" panose="020F0302020204030204" pitchFamily="34" charset="0"/>
                <a:cs typeface="Calibri Light" panose="020F0302020204030204" pitchFamily="34" charset="0"/>
              </a:rPr>
              <a:t>with the world</a:t>
            </a:r>
          </a:p>
          <a:p>
            <a:pPr marL="571500" indent="-571500" algn="l">
              <a:lnSpc>
                <a:spcPct val="120000"/>
              </a:lnSpc>
              <a:buFont typeface="Arial" panose="020B0604020202020204" pitchFamily="34" charset="0"/>
              <a:buChar char="•"/>
            </a:pPr>
            <a:r>
              <a:rPr lang="en-GB" sz="2800" dirty="0">
                <a:latin typeface="Calibri Light" panose="020F0302020204030204" pitchFamily="34" charset="0"/>
                <a:cs typeface="Calibri Light" panose="020F0302020204030204" pitchFamily="34" charset="0"/>
              </a:rPr>
              <a:t>To keep in touch with </a:t>
            </a:r>
            <a:r>
              <a:rPr lang="en-GB" sz="2800" b="1" dirty="0">
                <a:latin typeface="Calibri Light" panose="020F0302020204030204" pitchFamily="34" charset="0"/>
                <a:cs typeface="Calibri Light" panose="020F0302020204030204" pitchFamily="34" charset="0"/>
              </a:rPr>
              <a:t>friends and family</a:t>
            </a:r>
          </a:p>
          <a:p>
            <a:pPr marL="571500" indent="-571500" algn="l">
              <a:lnSpc>
                <a:spcPct val="120000"/>
              </a:lnSpc>
              <a:buFont typeface="Arial" panose="020B0604020202020204" pitchFamily="34" charset="0"/>
              <a:buChar char="•"/>
            </a:pPr>
            <a:r>
              <a:rPr lang="en-GB" sz="2800" dirty="0">
                <a:latin typeface="Calibri Light" panose="020F0302020204030204" pitchFamily="34" charset="0"/>
                <a:cs typeface="Calibri Light" panose="020F0302020204030204" pitchFamily="34" charset="0"/>
              </a:rPr>
              <a:t>To </a:t>
            </a:r>
            <a:r>
              <a:rPr lang="en-GB" sz="2800" b="1" dirty="0">
                <a:latin typeface="Calibri Light" panose="020F0302020204030204" pitchFamily="34" charset="0"/>
                <a:cs typeface="Calibri Light" panose="020F0302020204030204" pitchFamily="34" charset="0"/>
              </a:rPr>
              <a:t>express yourself</a:t>
            </a:r>
          </a:p>
          <a:p>
            <a:pPr marL="571500" indent="-571500" algn="l">
              <a:lnSpc>
                <a:spcPct val="120000"/>
              </a:lnSpc>
              <a:buFont typeface="Arial" panose="020B0604020202020204" pitchFamily="34" charset="0"/>
              <a:buChar char="•"/>
            </a:pPr>
            <a:endParaRPr lang="en-GB" sz="4000" dirty="0"/>
          </a:p>
        </p:txBody>
      </p:sp>
      <p:sp>
        <p:nvSpPr>
          <p:cNvPr id="4" name="TextBox 3">
            <a:extLst>
              <a:ext uri="{FF2B5EF4-FFF2-40B4-BE49-F238E27FC236}">
                <a16:creationId xmlns:a16="http://schemas.microsoft.com/office/drawing/2014/main" id="{5C1A1C96-8B99-4B41-A87D-315BF376F4EA}"/>
              </a:ext>
            </a:extLst>
          </p:cNvPr>
          <p:cNvSpPr txBox="1"/>
          <p:nvPr/>
        </p:nvSpPr>
        <p:spPr>
          <a:xfrm>
            <a:off x="3171038" y="5340356"/>
            <a:ext cx="2331313" cy="261610"/>
          </a:xfrm>
          <a:prstGeom prst="rect">
            <a:avLst/>
          </a:prstGeom>
          <a:noFill/>
        </p:spPr>
        <p:txBody>
          <a:bodyPr wrap="square" rtlCol="0">
            <a:spAutoFit/>
          </a:bodyPr>
          <a:lstStyle/>
          <a:p>
            <a:pPr algn="r"/>
            <a:r>
              <a:rPr lang="en-GB" sz="1100" i="1" dirty="0">
                <a:latin typeface="Calibri Light" panose="020F0302020204030204" pitchFamily="34" charset="0"/>
                <a:cs typeface="Calibri Light" panose="020F0302020204030204" pitchFamily="34" charset="0"/>
              </a:rPr>
              <a:t>Credit: Pete </a:t>
            </a:r>
            <a:r>
              <a:rPr lang="en-GB" sz="1100" i="1" dirty="0" err="1">
                <a:latin typeface="Calibri Light" panose="020F0302020204030204" pitchFamily="34" charset="0"/>
                <a:cs typeface="Calibri Light" panose="020F0302020204030204" pitchFamily="34" charset="0"/>
              </a:rPr>
              <a:t>Linforth</a:t>
            </a:r>
            <a:r>
              <a:rPr lang="en-GB" sz="1100" i="1" dirty="0">
                <a:latin typeface="Calibri Light" panose="020F0302020204030204" pitchFamily="34" charset="0"/>
                <a:cs typeface="Calibri Light" panose="020F0302020204030204" pitchFamily="34" charset="0"/>
              </a:rPr>
              <a:t> (pixabay.com)</a:t>
            </a:r>
          </a:p>
        </p:txBody>
      </p:sp>
      <p:pic>
        <p:nvPicPr>
          <p:cNvPr id="1026" name="Picture 2" descr="Earth, Internet, Globalisation, Technology, Network">
            <a:extLst>
              <a:ext uri="{FF2B5EF4-FFF2-40B4-BE49-F238E27FC236}">
                <a16:creationId xmlns:a16="http://schemas.microsoft.com/office/drawing/2014/main" id="{E31B3B43-2407-484A-97B9-C13BC8D5C6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893" y="2431184"/>
            <a:ext cx="4775525" cy="2934958"/>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FFDC9F46-04B8-46DD-9F06-78015B0EE7AE}"/>
              </a:ext>
            </a:extLst>
          </p:cNvPr>
          <p:cNvSpPr/>
          <p:nvPr/>
        </p:nvSpPr>
        <p:spPr>
          <a:xfrm>
            <a:off x="0" y="6461760"/>
            <a:ext cx="12192000" cy="396240"/>
          </a:xfrm>
          <a:prstGeom prst="rect">
            <a:avLst/>
          </a:prstGeom>
          <a:solidFill>
            <a:srgbClr val="C6D47D"/>
          </a:solidFill>
          <a:ln>
            <a:solidFill>
              <a:srgbClr val="CCDC8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a:extLst>
              <a:ext uri="{FF2B5EF4-FFF2-40B4-BE49-F238E27FC236}">
                <a16:creationId xmlns:a16="http://schemas.microsoft.com/office/drawing/2014/main" id="{4816C6D1-EA6E-4C19-8FCD-5BDC08881CCD}"/>
              </a:ext>
            </a:extLst>
          </p:cNvPr>
          <p:cNvPicPr>
            <a:picLocks noChangeAspect="1"/>
          </p:cNvPicPr>
          <p:nvPr/>
        </p:nvPicPr>
        <p:blipFill rotWithShape="1">
          <a:blip r:embed="rId4">
            <a:extLst>
              <a:ext uri="{28A0092B-C50C-407E-A947-70E740481C1C}">
                <a14:useLocalDpi xmlns:a14="http://schemas.microsoft.com/office/drawing/2010/main" val="0"/>
              </a:ext>
            </a:extLst>
          </a:blip>
          <a:srcRect b="26642"/>
          <a:stretch/>
        </p:blipFill>
        <p:spPr>
          <a:xfrm>
            <a:off x="10807987" y="5838119"/>
            <a:ext cx="1237920" cy="544866"/>
          </a:xfrm>
          <a:prstGeom prst="rect">
            <a:avLst/>
          </a:prstGeom>
        </p:spPr>
      </p:pic>
      <p:pic>
        <p:nvPicPr>
          <p:cNvPr id="10" name="Picture 9">
            <a:extLst>
              <a:ext uri="{FF2B5EF4-FFF2-40B4-BE49-F238E27FC236}">
                <a16:creationId xmlns:a16="http://schemas.microsoft.com/office/drawing/2014/main" id="{8797CAA4-CBA0-4DB0-B0C8-C2805074E3CC}"/>
              </a:ext>
            </a:extLst>
          </p:cNvPr>
          <p:cNvPicPr>
            <a:picLocks noChangeAspect="1"/>
          </p:cNvPicPr>
          <p:nvPr/>
        </p:nvPicPr>
        <p:blipFill>
          <a:blip r:embed="rId5"/>
          <a:stretch>
            <a:fillRect/>
          </a:stretch>
        </p:blipFill>
        <p:spPr>
          <a:xfrm>
            <a:off x="0" y="1345"/>
            <a:ext cx="12192000" cy="1619447"/>
          </a:xfrm>
          <a:prstGeom prst="rect">
            <a:avLst/>
          </a:prstGeom>
        </p:spPr>
      </p:pic>
    </p:spTree>
    <p:extLst>
      <p:ext uri="{BB962C8B-B14F-4D97-AF65-F5344CB8AC3E}">
        <p14:creationId xmlns:p14="http://schemas.microsoft.com/office/powerpoint/2010/main" val="2943537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B1645F1-BF2A-4A9A-850C-8F5C1E443757}"/>
              </a:ext>
            </a:extLst>
          </p:cNvPr>
          <p:cNvSpPr>
            <a:spLocks noGrp="1"/>
          </p:cNvSpPr>
          <p:nvPr>
            <p:ph type="subTitle" idx="1"/>
          </p:nvPr>
        </p:nvSpPr>
        <p:spPr>
          <a:xfrm>
            <a:off x="5788148" y="1977498"/>
            <a:ext cx="6157775" cy="3928064"/>
          </a:xfrm>
        </p:spPr>
        <p:txBody>
          <a:bodyPr>
            <a:normAutofit fontScale="92500"/>
          </a:bodyPr>
          <a:lstStyle/>
          <a:p>
            <a:pPr>
              <a:lnSpc>
                <a:spcPct val="120000"/>
              </a:lnSpc>
            </a:pPr>
            <a:r>
              <a:rPr lang="en-GB" b="1" dirty="0">
                <a:latin typeface="Calibri Light" panose="020F0302020204030204" pitchFamily="34" charset="0"/>
                <a:cs typeface="Calibri Light" panose="020F0302020204030204" pitchFamily="34" charset="0"/>
              </a:rPr>
              <a:t>However</a:t>
            </a:r>
            <a:r>
              <a:rPr lang="en-GB" dirty="0">
                <a:latin typeface="Calibri Light" panose="020F0302020204030204" pitchFamily="34" charset="0"/>
                <a:cs typeface="Calibri Light" panose="020F0302020204030204" pitchFamily="34" charset="0"/>
              </a:rPr>
              <a:t>, what are the </a:t>
            </a:r>
            <a:r>
              <a:rPr lang="en-GB" b="1" dirty="0">
                <a:latin typeface="Calibri Light" panose="020F0302020204030204" pitchFamily="34" charset="0"/>
                <a:cs typeface="Calibri Light" panose="020F0302020204030204" pitchFamily="34" charset="0"/>
              </a:rPr>
              <a:t>risks</a:t>
            </a:r>
            <a:r>
              <a:rPr lang="en-GB" dirty="0">
                <a:latin typeface="Calibri Light" panose="020F0302020204030204" pitchFamily="34" charset="0"/>
                <a:cs typeface="Calibri Light" panose="020F0302020204030204" pitchFamily="34" charset="0"/>
              </a:rPr>
              <a:t> of using the internet?</a:t>
            </a:r>
          </a:p>
          <a:p>
            <a:pPr marL="571500" indent="-571500" algn="l">
              <a:lnSpc>
                <a:spcPct val="120000"/>
              </a:lnSpc>
              <a:buFont typeface="Arial" panose="020B0604020202020204" pitchFamily="34" charset="0"/>
              <a:buChar char="•"/>
            </a:pPr>
            <a:r>
              <a:rPr lang="en-GB" b="1" dirty="0">
                <a:latin typeface="Calibri Light" panose="020F0302020204030204" pitchFamily="34" charset="0"/>
                <a:cs typeface="Calibri Light" panose="020F0302020204030204" pitchFamily="34" charset="0"/>
              </a:rPr>
              <a:t>Cyberbullying</a:t>
            </a:r>
          </a:p>
          <a:p>
            <a:pPr marL="571500" indent="-571500" algn="l">
              <a:lnSpc>
                <a:spcPct val="120000"/>
              </a:lnSpc>
              <a:buFont typeface="Arial" panose="020B0604020202020204" pitchFamily="34" charset="0"/>
              <a:buChar char="•"/>
            </a:pPr>
            <a:r>
              <a:rPr lang="en-GB" dirty="0">
                <a:latin typeface="Calibri Light" panose="020F0302020204030204" pitchFamily="34" charset="0"/>
                <a:cs typeface="Calibri Light" panose="020F0302020204030204" pitchFamily="34" charset="0"/>
              </a:rPr>
              <a:t>You might talk to someone who </a:t>
            </a:r>
            <a:r>
              <a:rPr lang="en-GB" b="1" dirty="0">
                <a:latin typeface="Calibri Light" panose="020F0302020204030204" pitchFamily="34" charset="0"/>
                <a:cs typeface="Calibri Light" panose="020F0302020204030204" pitchFamily="34" charset="0"/>
              </a:rPr>
              <a:t>isn’t who you think </a:t>
            </a:r>
            <a:r>
              <a:rPr lang="en-GB" dirty="0">
                <a:latin typeface="Calibri Light" panose="020F0302020204030204" pitchFamily="34" charset="0"/>
                <a:cs typeface="Calibri Light" panose="020F0302020204030204" pitchFamily="34" charset="0"/>
              </a:rPr>
              <a:t>they are</a:t>
            </a:r>
          </a:p>
          <a:p>
            <a:pPr marL="571500" indent="-571500" algn="l">
              <a:lnSpc>
                <a:spcPct val="120000"/>
              </a:lnSpc>
              <a:buFont typeface="Arial" panose="020B0604020202020204" pitchFamily="34" charset="0"/>
              <a:buChar char="•"/>
            </a:pPr>
            <a:r>
              <a:rPr lang="en-GB" dirty="0">
                <a:latin typeface="Calibri Light" panose="020F0302020204030204" pitchFamily="34" charset="0"/>
                <a:cs typeface="Calibri Light" panose="020F0302020204030204" pitchFamily="34" charset="0"/>
              </a:rPr>
              <a:t>You might get </a:t>
            </a:r>
            <a:r>
              <a:rPr lang="en-GB" b="1" dirty="0">
                <a:latin typeface="Calibri Light" panose="020F0302020204030204" pitchFamily="34" charset="0"/>
                <a:cs typeface="Calibri Light" panose="020F0302020204030204" pitchFamily="34" charset="0"/>
              </a:rPr>
              <a:t>hacked</a:t>
            </a:r>
            <a:r>
              <a:rPr lang="en-GB" dirty="0">
                <a:latin typeface="Calibri Light" panose="020F0302020204030204" pitchFamily="34" charset="0"/>
                <a:cs typeface="Calibri Light" panose="020F0302020204030204" pitchFamily="34" charset="0"/>
              </a:rPr>
              <a:t>, meaning someone has access to your </a:t>
            </a:r>
            <a:r>
              <a:rPr lang="en-GB" b="1" dirty="0">
                <a:latin typeface="Calibri Light" panose="020F0302020204030204" pitchFamily="34" charset="0"/>
                <a:cs typeface="Calibri Light" panose="020F0302020204030204" pitchFamily="34" charset="0"/>
              </a:rPr>
              <a:t>personal data</a:t>
            </a:r>
          </a:p>
          <a:p>
            <a:pPr marL="571500" indent="-571500" algn="l">
              <a:lnSpc>
                <a:spcPct val="120000"/>
              </a:lnSpc>
              <a:buFont typeface="Arial" panose="020B0604020202020204" pitchFamily="34" charset="0"/>
              <a:buChar char="•"/>
            </a:pPr>
            <a:r>
              <a:rPr lang="en-GB" b="1" dirty="0">
                <a:latin typeface="Calibri Light" panose="020F0302020204030204" pitchFamily="34" charset="0"/>
                <a:cs typeface="Calibri Light" panose="020F0302020204030204" pitchFamily="34" charset="0"/>
              </a:rPr>
              <a:t>Anything you post will follow you throughout your life</a:t>
            </a:r>
          </a:p>
          <a:p>
            <a:pPr marL="571500" indent="-571500" algn="l">
              <a:lnSpc>
                <a:spcPct val="120000"/>
              </a:lnSpc>
              <a:buFont typeface="Arial" panose="020B0604020202020204" pitchFamily="34" charset="0"/>
              <a:buChar char="•"/>
            </a:pPr>
            <a:endParaRPr lang="en-GB" sz="4000" dirty="0"/>
          </a:p>
          <a:p>
            <a:pPr algn="l">
              <a:lnSpc>
                <a:spcPct val="120000"/>
              </a:lnSpc>
            </a:pPr>
            <a:endParaRPr lang="en-GB" sz="4000" dirty="0"/>
          </a:p>
          <a:p>
            <a:pPr marL="571500" indent="-571500" algn="l">
              <a:lnSpc>
                <a:spcPct val="120000"/>
              </a:lnSpc>
              <a:buFont typeface="Arial" panose="020B0604020202020204" pitchFamily="34" charset="0"/>
              <a:buChar char="•"/>
            </a:pPr>
            <a:endParaRPr lang="en-GB" sz="4000" dirty="0"/>
          </a:p>
        </p:txBody>
      </p:sp>
      <p:sp>
        <p:nvSpPr>
          <p:cNvPr id="4" name="TextBox 3">
            <a:extLst>
              <a:ext uri="{FF2B5EF4-FFF2-40B4-BE49-F238E27FC236}">
                <a16:creationId xmlns:a16="http://schemas.microsoft.com/office/drawing/2014/main" id="{5C1A1C96-8B99-4B41-A87D-315BF376F4EA}"/>
              </a:ext>
            </a:extLst>
          </p:cNvPr>
          <p:cNvSpPr txBox="1"/>
          <p:nvPr/>
        </p:nvSpPr>
        <p:spPr>
          <a:xfrm>
            <a:off x="1811306" y="5349364"/>
            <a:ext cx="3589662" cy="276999"/>
          </a:xfrm>
          <a:prstGeom prst="rect">
            <a:avLst/>
          </a:prstGeom>
          <a:noFill/>
        </p:spPr>
        <p:txBody>
          <a:bodyPr wrap="square" rtlCol="0">
            <a:spAutoFit/>
          </a:bodyPr>
          <a:lstStyle/>
          <a:p>
            <a:pPr algn="r"/>
            <a:r>
              <a:rPr lang="en-GB" sz="1200" i="1" dirty="0">
                <a:latin typeface="Calibri Light" panose="020F0302020204030204" pitchFamily="34" charset="0"/>
                <a:cs typeface="Calibri Light" panose="020F0302020204030204" pitchFamily="34" charset="0"/>
              </a:rPr>
              <a:t>Credit: Pete </a:t>
            </a:r>
            <a:r>
              <a:rPr lang="en-GB" sz="1200" i="1" dirty="0" err="1">
                <a:latin typeface="Calibri Light" panose="020F0302020204030204" pitchFamily="34" charset="0"/>
                <a:cs typeface="Calibri Light" panose="020F0302020204030204" pitchFamily="34" charset="0"/>
              </a:rPr>
              <a:t>Linforth</a:t>
            </a:r>
            <a:r>
              <a:rPr lang="en-GB" sz="1200" i="1" dirty="0">
                <a:latin typeface="Calibri Light" panose="020F0302020204030204" pitchFamily="34" charset="0"/>
                <a:cs typeface="Calibri Light" panose="020F0302020204030204" pitchFamily="34" charset="0"/>
              </a:rPr>
              <a:t> (pixabay.com)</a:t>
            </a:r>
          </a:p>
        </p:txBody>
      </p:sp>
      <p:pic>
        <p:nvPicPr>
          <p:cNvPr id="1026" name="Picture 2" descr="Earth, Internet, Globalisation, Technology, Network">
            <a:extLst>
              <a:ext uri="{FF2B5EF4-FFF2-40B4-BE49-F238E27FC236}">
                <a16:creationId xmlns:a16="http://schemas.microsoft.com/office/drawing/2014/main" id="{E31B3B43-2407-484A-97B9-C13BC8D5C6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124" y="2414406"/>
            <a:ext cx="4775525" cy="2934958"/>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F82F1B05-2D89-46C2-81BB-F14D4C3C906A}"/>
              </a:ext>
            </a:extLst>
          </p:cNvPr>
          <p:cNvSpPr/>
          <p:nvPr/>
        </p:nvSpPr>
        <p:spPr>
          <a:xfrm>
            <a:off x="0" y="6461760"/>
            <a:ext cx="12192000" cy="396240"/>
          </a:xfrm>
          <a:prstGeom prst="rect">
            <a:avLst/>
          </a:prstGeom>
          <a:solidFill>
            <a:srgbClr val="C6D47D"/>
          </a:solidFill>
          <a:ln>
            <a:solidFill>
              <a:srgbClr val="CCDC8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a:extLst>
              <a:ext uri="{FF2B5EF4-FFF2-40B4-BE49-F238E27FC236}">
                <a16:creationId xmlns:a16="http://schemas.microsoft.com/office/drawing/2014/main" id="{71A6490E-9D32-4D49-8BFA-E6A135E19E9C}"/>
              </a:ext>
            </a:extLst>
          </p:cNvPr>
          <p:cNvPicPr>
            <a:picLocks noChangeAspect="1"/>
          </p:cNvPicPr>
          <p:nvPr/>
        </p:nvPicPr>
        <p:blipFill rotWithShape="1">
          <a:blip r:embed="rId4">
            <a:extLst>
              <a:ext uri="{28A0092B-C50C-407E-A947-70E740481C1C}">
                <a14:useLocalDpi xmlns:a14="http://schemas.microsoft.com/office/drawing/2010/main" val="0"/>
              </a:ext>
            </a:extLst>
          </a:blip>
          <a:srcRect b="26642"/>
          <a:stretch/>
        </p:blipFill>
        <p:spPr>
          <a:xfrm>
            <a:off x="10807987" y="5838119"/>
            <a:ext cx="1237920" cy="544866"/>
          </a:xfrm>
          <a:prstGeom prst="rect">
            <a:avLst/>
          </a:prstGeom>
        </p:spPr>
      </p:pic>
      <p:pic>
        <p:nvPicPr>
          <p:cNvPr id="11" name="Picture 10">
            <a:extLst>
              <a:ext uri="{FF2B5EF4-FFF2-40B4-BE49-F238E27FC236}">
                <a16:creationId xmlns:a16="http://schemas.microsoft.com/office/drawing/2014/main" id="{75643771-2A15-4B1D-A7AB-5DAD418AB3C2}"/>
              </a:ext>
            </a:extLst>
          </p:cNvPr>
          <p:cNvPicPr>
            <a:picLocks noChangeAspect="1"/>
          </p:cNvPicPr>
          <p:nvPr/>
        </p:nvPicPr>
        <p:blipFill>
          <a:blip r:embed="rId5"/>
          <a:stretch>
            <a:fillRect/>
          </a:stretch>
        </p:blipFill>
        <p:spPr>
          <a:xfrm>
            <a:off x="0" y="1345"/>
            <a:ext cx="12192000" cy="1619447"/>
          </a:xfrm>
          <a:prstGeom prst="rect">
            <a:avLst/>
          </a:prstGeom>
        </p:spPr>
      </p:pic>
    </p:spTree>
    <p:extLst>
      <p:ext uri="{BB962C8B-B14F-4D97-AF65-F5344CB8AC3E}">
        <p14:creationId xmlns:p14="http://schemas.microsoft.com/office/powerpoint/2010/main" val="1500493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B1645F1-BF2A-4A9A-850C-8F5C1E443757}"/>
              </a:ext>
            </a:extLst>
          </p:cNvPr>
          <p:cNvSpPr>
            <a:spLocks noGrp="1"/>
          </p:cNvSpPr>
          <p:nvPr>
            <p:ph type="subTitle" idx="1"/>
          </p:nvPr>
        </p:nvSpPr>
        <p:spPr>
          <a:xfrm>
            <a:off x="5560909" y="2033499"/>
            <a:ext cx="6437069" cy="3391913"/>
          </a:xfrm>
        </p:spPr>
        <p:txBody>
          <a:bodyPr>
            <a:normAutofit/>
          </a:bodyPr>
          <a:lstStyle/>
          <a:p>
            <a:pPr>
              <a:lnSpc>
                <a:spcPct val="120000"/>
              </a:lnSpc>
            </a:pPr>
            <a:r>
              <a:rPr lang="en-GB" sz="3000" dirty="0">
                <a:latin typeface="Calibri Light" panose="020F0302020204030204" pitchFamily="34" charset="0"/>
                <a:cs typeface="Calibri Light" panose="020F0302020204030204" pitchFamily="34" charset="0"/>
              </a:rPr>
              <a:t>The </a:t>
            </a:r>
            <a:r>
              <a:rPr lang="en-GB" sz="3000" b="1" dirty="0">
                <a:latin typeface="Calibri Light" panose="020F0302020204030204" pitchFamily="34" charset="0"/>
                <a:cs typeface="Calibri Light" panose="020F0302020204030204" pitchFamily="34" charset="0"/>
              </a:rPr>
              <a:t>11</a:t>
            </a:r>
            <a:r>
              <a:rPr lang="en-GB" sz="3000" b="1" baseline="30000" dirty="0">
                <a:latin typeface="Calibri Light" panose="020F0302020204030204" pitchFamily="34" charset="0"/>
                <a:cs typeface="Calibri Light" panose="020F0302020204030204" pitchFamily="34" charset="0"/>
              </a:rPr>
              <a:t>th</a:t>
            </a:r>
            <a:r>
              <a:rPr lang="en-GB" sz="3000" b="1" dirty="0">
                <a:latin typeface="Calibri Light" panose="020F0302020204030204" pitchFamily="34" charset="0"/>
                <a:cs typeface="Calibri Light" panose="020F0302020204030204" pitchFamily="34" charset="0"/>
              </a:rPr>
              <a:t> February </a:t>
            </a:r>
            <a:r>
              <a:rPr lang="en-GB" sz="3000" dirty="0">
                <a:latin typeface="Calibri Light" panose="020F0302020204030204" pitchFamily="34" charset="0"/>
                <a:cs typeface="Calibri Light" panose="020F0302020204030204" pitchFamily="34" charset="0"/>
              </a:rPr>
              <a:t>is ‘</a:t>
            </a:r>
            <a:r>
              <a:rPr lang="en-GB" sz="3000" b="1" dirty="0">
                <a:latin typeface="Calibri Light" panose="020F0302020204030204" pitchFamily="34" charset="0"/>
                <a:cs typeface="Calibri Light" panose="020F0302020204030204" pitchFamily="34" charset="0"/>
              </a:rPr>
              <a:t>Safer Internet Day</a:t>
            </a:r>
            <a:r>
              <a:rPr lang="en-GB" sz="3000" dirty="0">
                <a:latin typeface="Calibri Light" panose="020F0302020204030204" pitchFamily="34" charset="0"/>
                <a:cs typeface="Calibri Light" panose="020F0302020204030204" pitchFamily="34" charset="0"/>
              </a:rPr>
              <a:t>’.</a:t>
            </a:r>
          </a:p>
          <a:p>
            <a:pPr>
              <a:lnSpc>
                <a:spcPct val="120000"/>
              </a:lnSpc>
            </a:pPr>
            <a:r>
              <a:rPr lang="en-GB" sz="3000" dirty="0">
                <a:latin typeface="Calibri Light" panose="020F0302020204030204" pitchFamily="34" charset="0"/>
                <a:cs typeface="Calibri Light" panose="020F0302020204030204" pitchFamily="34" charset="0"/>
              </a:rPr>
              <a:t>We are going to watch a clip from BBC’s Newsround, ‘</a:t>
            </a:r>
            <a:r>
              <a:rPr lang="en-GB" sz="3000" b="1" dirty="0">
                <a:latin typeface="Calibri Light" panose="020F0302020204030204" pitchFamily="34" charset="0"/>
                <a:cs typeface="Calibri Light" panose="020F0302020204030204" pitchFamily="34" charset="0"/>
              </a:rPr>
              <a:t>Your internet safety questions answered</a:t>
            </a:r>
            <a:r>
              <a:rPr lang="en-GB" sz="3000" dirty="0">
                <a:latin typeface="Calibri Light" panose="020F0302020204030204" pitchFamily="34" charset="0"/>
                <a:cs typeface="Calibri Light" panose="020F0302020204030204" pitchFamily="34" charset="0"/>
              </a:rPr>
              <a:t>’.</a:t>
            </a:r>
          </a:p>
          <a:p>
            <a:pPr>
              <a:lnSpc>
                <a:spcPct val="120000"/>
              </a:lnSpc>
            </a:pPr>
            <a:endParaRPr lang="en-GB" sz="4000" dirty="0"/>
          </a:p>
          <a:p>
            <a:pPr>
              <a:lnSpc>
                <a:spcPct val="120000"/>
              </a:lnSpc>
            </a:pPr>
            <a:endParaRPr lang="en-GB" sz="4400" dirty="0"/>
          </a:p>
          <a:p>
            <a:pPr>
              <a:lnSpc>
                <a:spcPct val="120000"/>
              </a:lnSpc>
            </a:pPr>
            <a:endParaRPr lang="en-GB" sz="4400" dirty="0"/>
          </a:p>
        </p:txBody>
      </p:sp>
      <p:sp>
        <p:nvSpPr>
          <p:cNvPr id="4" name="TextBox 3">
            <a:extLst>
              <a:ext uri="{FF2B5EF4-FFF2-40B4-BE49-F238E27FC236}">
                <a16:creationId xmlns:a16="http://schemas.microsoft.com/office/drawing/2014/main" id="{5C1A1C96-8B99-4B41-A87D-315BF376F4EA}"/>
              </a:ext>
            </a:extLst>
          </p:cNvPr>
          <p:cNvSpPr txBox="1"/>
          <p:nvPr/>
        </p:nvSpPr>
        <p:spPr>
          <a:xfrm>
            <a:off x="1593908" y="5133737"/>
            <a:ext cx="3589662" cy="276999"/>
          </a:xfrm>
          <a:prstGeom prst="rect">
            <a:avLst/>
          </a:prstGeom>
          <a:noFill/>
        </p:spPr>
        <p:txBody>
          <a:bodyPr wrap="square" rtlCol="0">
            <a:spAutoFit/>
          </a:bodyPr>
          <a:lstStyle/>
          <a:p>
            <a:pPr algn="r"/>
            <a:r>
              <a:rPr lang="en-GB" sz="1200" i="1" dirty="0">
                <a:latin typeface="Calibri Light" panose="020F0302020204030204" pitchFamily="34" charset="0"/>
                <a:cs typeface="Calibri Light" panose="020F0302020204030204" pitchFamily="34" charset="0"/>
              </a:rPr>
              <a:t>Credit: Pete </a:t>
            </a:r>
            <a:r>
              <a:rPr lang="en-GB" sz="1200" i="1" dirty="0" err="1">
                <a:latin typeface="Calibri Light" panose="020F0302020204030204" pitchFamily="34" charset="0"/>
                <a:cs typeface="Calibri Light" panose="020F0302020204030204" pitchFamily="34" charset="0"/>
              </a:rPr>
              <a:t>Linforth</a:t>
            </a:r>
            <a:r>
              <a:rPr lang="en-GB" sz="1200" i="1" dirty="0">
                <a:latin typeface="Calibri Light" panose="020F0302020204030204" pitchFamily="34" charset="0"/>
                <a:cs typeface="Calibri Light" panose="020F0302020204030204" pitchFamily="34" charset="0"/>
              </a:rPr>
              <a:t> (pixabay.com)</a:t>
            </a:r>
          </a:p>
        </p:txBody>
      </p:sp>
      <p:pic>
        <p:nvPicPr>
          <p:cNvPr id="1026" name="Picture 2" descr="Earth, Internet, Globalisation, Technology, Network">
            <a:extLst>
              <a:ext uri="{FF2B5EF4-FFF2-40B4-BE49-F238E27FC236}">
                <a16:creationId xmlns:a16="http://schemas.microsoft.com/office/drawing/2014/main" id="{E31B3B43-2407-484A-97B9-C13BC8D5C6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283" y="2396830"/>
            <a:ext cx="4498397" cy="276464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F9D0147C-B23A-49BE-BCB0-795D09F68FF0}"/>
              </a:ext>
            </a:extLst>
          </p:cNvPr>
          <p:cNvSpPr/>
          <p:nvPr/>
        </p:nvSpPr>
        <p:spPr>
          <a:xfrm>
            <a:off x="1240116" y="5413566"/>
            <a:ext cx="3969613" cy="338554"/>
          </a:xfrm>
          <a:prstGeom prst="rect">
            <a:avLst/>
          </a:prstGeom>
        </p:spPr>
        <p:txBody>
          <a:bodyPr wrap="none">
            <a:spAutoFit/>
          </a:bodyPr>
          <a:lstStyle/>
          <a:p>
            <a:r>
              <a:rPr lang="en-GB" sz="1600" dirty="0">
                <a:latin typeface="Calibri Light" panose="020F0302020204030204" pitchFamily="34" charset="0"/>
                <a:cs typeface="Calibri Light" panose="020F0302020204030204" pitchFamily="34" charset="0"/>
                <a:hlinkClick r:id="rId4"/>
              </a:rPr>
              <a:t>https://www.bbc.co.uk/newsround/31356817</a:t>
            </a:r>
            <a:endParaRPr lang="en-GB" sz="1600" dirty="0">
              <a:latin typeface="Calibri Light" panose="020F0302020204030204" pitchFamily="34" charset="0"/>
              <a:cs typeface="Calibri Light" panose="020F0302020204030204" pitchFamily="34" charset="0"/>
            </a:endParaRPr>
          </a:p>
        </p:txBody>
      </p:sp>
      <p:sp>
        <p:nvSpPr>
          <p:cNvPr id="7" name="TextBox 6">
            <a:extLst>
              <a:ext uri="{FF2B5EF4-FFF2-40B4-BE49-F238E27FC236}">
                <a16:creationId xmlns:a16="http://schemas.microsoft.com/office/drawing/2014/main" id="{F2DDABE9-3F49-4308-A4DB-B1463C1D41C0}"/>
              </a:ext>
            </a:extLst>
          </p:cNvPr>
          <p:cNvSpPr txBox="1"/>
          <p:nvPr/>
        </p:nvSpPr>
        <p:spPr>
          <a:xfrm>
            <a:off x="5670958" y="4692452"/>
            <a:ext cx="6165908" cy="1077218"/>
          </a:xfrm>
          <a:prstGeom prst="rect">
            <a:avLst/>
          </a:prstGeom>
          <a:noFill/>
          <a:ln w="28575">
            <a:solidFill>
              <a:srgbClr val="33CCCC"/>
            </a:solidFill>
          </a:ln>
        </p:spPr>
        <p:txBody>
          <a:bodyPr wrap="square" rtlCol="0">
            <a:spAutoFit/>
          </a:bodyPr>
          <a:lstStyle/>
          <a:p>
            <a:pPr algn="ctr"/>
            <a:r>
              <a:rPr lang="en-GB" sz="3200" dirty="0">
                <a:latin typeface="Calibri Light" panose="020F0302020204030204" pitchFamily="34" charset="0"/>
                <a:cs typeface="Calibri Light" panose="020F0302020204030204" pitchFamily="34" charset="0"/>
              </a:rPr>
              <a:t>Before we watch, </a:t>
            </a:r>
            <a:r>
              <a:rPr lang="en-GB" sz="3200" b="1" dirty="0">
                <a:latin typeface="Calibri Light" panose="020F0302020204030204" pitchFamily="34" charset="0"/>
                <a:cs typeface="Calibri Light" panose="020F0302020204030204" pitchFamily="34" charset="0"/>
              </a:rPr>
              <a:t>what questions would you like to ask the expert</a:t>
            </a:r>
            <a:r>
              <a:rPr lang="en-GB" sz="3200" dirty="0">
                <a:latin typeface="Calibri Light" panose="020F0302020204030204" pitchFamily="34" charset="0"/>
                <a:cs typeface="Calibri Light" panose="020F0302020204030204" pitchFamily="34" charset="0"/>
              </a:rPr>
              <a:t>?</a:t>
            </a:r>
            <a:r>
              <a:rPr lang="en-GB" sz="3200" dirty="0"/>
              <a:t> </a:t>
            </a:r>
          </a:p>
        </p:txBody>
      </p:sp>
      <p:sp>
        <p:nvSpPr>
          <p:cNvPr id="9" name="Rectangle 8">
            <a:extLst>
              <a:ext uri="{FF2B5EF4-FFF2-40B4-BE49-F238E27FC236}">
                <a16:creationId xmlns:a16="http://schemas.microsoft.com/office/drawing/2014/main" id="{B1C0200F-869E-46CB-A765-83E776B0EE50}"/>
              </a:ext>
            </a:extLst>
          </p:cNvPr>
          <p:cNvSpPr/>
          <p:nvPr/>
        </p:nvSpPr>
        <p:spPr>
          <a:xfrm>
            <a:off x="0" y="6461760"/>
            <a:ext cx="12192000" cy="396240"/>
          </a:xfrm>
          <a:prstGeom prst="rect">
            <a:avLst/>
          </a:prstGeom>
          <a:solidFill>
            <a:srgbClr val="C6D47D"/>
          </a:solidFill>
          <a:ln>
            <a:solidFill>
              <a:srgbClr val="CCDC8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a:extLst>
              <a:ext uri="{FF2B5EF4-FFF2-40B4-BE49-F238E27FC236}">
                <a16:creationId xmlns:a16="http://schemas.microsoft.com/office/drawing/2014/main" id="{9829FBF5-8221-4113-B13E-07F6CC1E192E}"/>
              </a:ext>
            </a:extLst>
          </p:cNvPr>
          <p:cNvPicPr>
            <a:picLocks noChangeAspect="1"/>
          </p:cNvPicPr>
          <p:nvPr/>
        </p:nvPicPr>
        <p:blipFill rotWithShape="1">
          <a:blip r:embed="rId5">
            <a:extLst>
              <a:ext uri="{28A0092B-C50C-407E-A947-70E740481C1C}">
                <a14:useLocalDpi xmlns:a14="http://schemas.microsoft.com/office/drawing/2010/main" val="0"/>
              </a:ext>
            </a:extLst>
          </a:blip>
          <a:srcRect b="26642"/>
          <a:stretch/>
        </p:blipFill>
        <p:spPr>
          <a:xfrm>
            <a:off x="10807987" y="5838119"/>
            <a:ext cx="1237920" cy="544866"/>
          </a:xfrm>
          <a:prstGeom prst="rect">
            <a:avLst/>
          </a:prstGeom>
        </p:spPr>
      </p:pic>
      <p:pic>
        <p:nvPicPr>
          <p:cNvPr id="13" name="Picture 12">
            <a:extLst>
              <a:ext uri="{FF2B5EF4-FFF2-40B4-BE49-F238E27FC236}">
                <a16:creationId xmlns:a16="http://schemas.microsoft.com/office/drawing/2014/main" id="{2B8B58A9-4988-46A2-BB27-A64594623EF8}"/>
              </a:ext>
            </a:extLst>
          </p:cNvPr>
          <p:cNvPicPr>
            <a:picLocks noChangeAspect="1"/>
          </p:cNvPicPr>
          <p:nvPr/>
        </p:nvPicPr>
        <p:blipFill>
          <a:blip r:embed="rId6"/>
          <a:stretch>
            <a:fillRect/>
          </a:stretch>
        </p:blipFill>
        <p:spPr>
          <a:xfrm>
            <a:off x="0" y="1345"/>
            <a:ext cx="12192000" cy="1619447"/>
          </a:xfrm>
          <a:prstGeom prst="rect">
            <a:avLst/>
          </a:prstGeom>
        </p:spPr>
      </p:pic>
    </p:spTree>
    <p:extLst>
      <p:ext uri="{BB962C8B-B14F-4D97-AF65-F5344CB8AC3E}">
        <p14:creationId xmlns:p14="http://schemas.microsoft.com/office/powerpoint/2010/main" val="25280497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B1645F1-BF2A-4A9A-850C-8F5C1E443757}"/>
              </a:ext>
            </a:extLst>
          </p:cNvPr>
          <p:cNvSpPr>
            <a:spLocks noGrp="1"/>
          </p:cNvSpPr>
          <p:nvPr>
            <p:ph type="subTitle" idx="1"/>
          </p:nvPr>
        </p:nvSpPr>
        <p:spPr>
          <a:xfrm>
            <a:off x="5662569" y="1943052"/>
            <a:ext cx="5750765" cy="1875544"/>
          </a:xfrm>
        </p:spPr>
        <p:txBody>
          <a:bodyPr>
            <a:normAutofit/>
          </a:bodyPr>
          <a:lstStyle/>
          <a:p>
            <a:pPr>
              <a:lnSpc>
                <a:spcPct val="100000"/>
              </a:lnSpc>
            </a:pPr>
            <a:r>
              <a:rPr lang="en-GB" sz="3600" dirty="0">
                <a:latin typeface="Calibri Light" panose="020F0302020204030204" pitchFamily="34" charset="0"/>
                <a:cs typeface="Calibri Light" panose="020F0302020204030204" pitchFamily="34" charset="0"/>
              </a:rPr>
              <a:t>As we watch the video clip, </a:t>
            </a:r>
            <a:r>
              <a:rPr lang="en-GB" sz="3600" b="1" dirty="0">
                <a:latin typeface="Calibri Light" panose="020F0302020204030204" pitchFamily="34" charset="0"/>
                <a:cs typeface="Calibri Light" panose="020F0302020204030204" pitchFamily="34" charset="0"/>
              </a:rPr>
              <a:t>see if your question is answered</a:t>
            </a:r>
            <a:r>
              <a:rPr lang="en-GB" sz="3600" dirty="0">
                <a:latin typeface="Calibri Light" panose="020F0302020204030204" pitchFamily="34" charset="0"/>
                <a:cs typeface="Calibri Light" panose="020F0302020204030204" pitchFamily="34" charset="0"/>
              </a:rPr>
              <a:t>.</a:t>
            </a:r>
          </a:p>
          <a:p>
            <a:pPr>
              <a:lnSpc>
                <a:spcPct val="120000"/>
              </a:lnSpc>
            </a:pPr>
            <a:endParaRPr lang="en-GB" sz="4400" dirty="0"/>
          </a:p>
          <a:p>
            <a:pPr>
              <a:lnSpc>
                <a:spcPct val="120000"/>
              </a:lnSpc>
            </a:pPr>
            <a:endParaRPr lang="en-GB" sz="4800" dirty="0"/>
          </a:p>
          <a:p>
            <a:pPr>
              <a:lnSpc>
                <a:spcPct val="120000"/>
              </a:lnSpc>
            </a:pPr>
            <a:endParaRPr lang="en-GB" sz="4800" dirty="0"/>
          </a:p>
        </p:txBody>
      </p:sp>
      <p:sp>
        <p:nvSpPr>
          <p:cNvPr id="4" name="TextBox 3">
            <a:extLst>
              <a:ext uri="{FF2B5EF4-FFF2-40B4-BE49-F238E27FC236}">
                <a16:creationId xmlns:a16="http://schemas.microsoft.com/office/drawing/2014/main" id="{5C1A1C96-8B99-4B41-A87D-315BF376F4EA}"/>
              </a:ext>
            </a:extLst>
          </p:cNvPr>
          <p:cNvSpPr txBox="1"/>
          <p:nvPr/>
        </p:nvSpPr>
        <p:spPr>
          <a:xfrm>
            <a:off x="1635853" y="5205806"/>
            <a:ext cx="3589662" cy="276999"/>
          </a:xfrm>
          <a:prstGeom prst="rect">
            <a:avLst/>
          </a:prstGeom>
          <a:noFill/>
        </p:spPr>
        <p:txBody>
          <a:bodyPr wrap="square" rtlCol="0">
            <a:spAutoFit/>
          </a:bodyPr>
          <a:lstStyle/>
          <a:p>
            <a:pPr algn="r"/>
            <a:r>
              <a:rPr lang="en-GB" sz="1200" i="1" dirty="0">
                <a:latin typeface="Calibri Light" panose="020F0302020204030204" pitchFamily="34" charset="0"/>
                <a:cs typeface="Calibri Light" panose="020F0302020204030204" pitchFamily="34" charset="0"/>
              </a:rPr>
              <a:t>Credit: Pete </a:t>
            </a:r>
            <a:r>
              <a:rPr lang="en-GB" sz="1200" i="1" dirty="0" err="1">
                <a:latin typeface="Calibri Light" panose="020F0302020204030204" pitchFamily="34" charset="0"/>
                <a:cs typeface="Calibri Light" panose="020F0302020204030204" pitchFamily="34" charset="0"/>
              </a:rPr>
              <a:t>Linforth</a:t>
            </a:r>
            <a:r>
              <a:rPr lang="en-GB" sz="1200" i="1" dirty="0">
                <a:latin typeface="Calibri Light" panose="020F0302020204030204" pitchFamily="34" charset="0"/>
                <a:cs typeface="Calibri Light" panose="020F0302020204030204" pitchFamily="34" charset="0"/>
              </a:rPr>
              <a:t> (pixabay.com)</a:t>
            </a:r>
          </a:p>
        </p:txBody>
      </p:sp>
      <p:pic>
        <p:nvPicPr>
          <p:cNvPr id="1026" name="Picture 2" descr="Earth, Internet, Globalisation, Technology, Network">
            <a:extLst>
              <a:ext uri="{FF2B5EF4-FFF2-40B4-BE49-F238E27FC236}">
                <a16:creationId xmlns:a16="http://schemas.microsoft.com/office/drawing/2014/main" id="{E31B3B43-2407-484A-97B9-C13BC8D5C6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1637" y="2449306"/>
            <a:ext cx="4498397" cy="276464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F9D0147C-B23A-49BE-BCB0-795D09F68FF0}"/>
              </a:ext>
            </a:extLst>
          </p:cNvPr>
          <p:cNvSpPr/>
          <p:nvPr/>
        </p:nvSpPr>
        <p:spPr>
          <a:xfrm>
            <a:off x="1290450" y="5428804"/>
            <a:ext cx="3969613" cy="338554"/>
          </a:xfrm>
          <a:prstGeom prst="rect">
            <a:avLst/>
          </a:prstGeom>
        </p:spPr>
        <p:txBody>
          <a:bodyPr wrap="none">
            <a:spAutoFit/>
          </a:bodyPr>
          <a:lstStyle/>
          <a:p>
            <a:r>
              <a:rPr lang="en-GB" sz="1600" dirty="0">
                <a:latin typeface="Calibri Light" panose="020F0302020204030204" pitchFamily="34" charset="0"/>
                <a:cs typeface="Calibri Light" panose="020F0302020204030204" pitchFamily="34" charset="0"/>
                <a:hlinkClick r:id="rId4"/>
              </a:rPr>
              <a:t>https://www.bbc.co.uk/newsround/31356817</a:t>
            </a:r>
            <a:endParaRPr lang="en-GB" sz="1600" dirty="0">
              <a:latin typeface="Calibri Light" panose="020F0302020204030204" pitchFamily="34" charset="0"/>
              <a:cs typeface="Calibri Light" panose="020F0302020204030204" pitchFamily="34" charset="0"/>
            </a:endParaRPr>
          </a:p>
        </p:txBody>
      </p:sp>
      <p:sp>
        <p:nvSpPr>
          <p:cNvPr id="9" name="Subtitle 2">
            <a:extLst>
              <a:ext uri="{FF2B5EF4-FFF2-40B4-BE49-F238E27FC236}">
                <a16:creationId xmlns:a16="http://schemas.microsoft.com/office/drawing/2014/main" id="{3FD43C26-EC1B-4957-BCF4-A6D4402AB65B}"/>
              </a:ext>
            </a:extLst>
          </p:cNvPr>
          <p:cNvSpPr txBox="1">
            <a:spLocks/>
          </p:cNvSpPr>
          <p:nvPr/>
        </p:nvSpPr>
        <p:spPr>
          <a:xfrm>
            <a:off x="5909636" y="4063038"/>
            <a:ext cx="5640727" cy="1530101"/>
          </a:xfrm>
          <a:prstGeom prst="rect">
            <a:avLst/>
          </a:prstGeom>
          <a:ln w="28575">
            <a:solidFill>
              <a:srgbClr val="D60093"/>
            </a:solidFill>
          </a:ln>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00000"/>
              </a:lnSpc>
            </a:pPr>
            <a:r>
              <a:rPr lang="en-GB" sz="3200" dirty="0">
                <a:latin typeface="Calibri Light" panose="020F0302020204030204" pitchFamily="34" charset="0"/>
                <a:cs typeface="Calibri Light" panose="020F0302020204030204" pitchFamily="34" charset="0"/>
              </a:rPr>
              <a:t>Was it? If not, what </a:t>
            </a:r>
            <a:r>
              <a:rPr lang="en-GB" sz="3200" b="1" dirty="0">
                <a:latin typeface="Calibri Light" panose="020F0302020204030204" pitchFamily="34" charset="0"/>
                <a:cs typeface="Calibri Light" panose="020F0302020204030204" pitchFamily="34" charset="0"/>
              </a:rPr>
              <a:t>questions </a:t>
            </a:r>
            <a:r>
              <a:rPr lang="en-GB" sz="3200" dirty="0">
                <a:latin typeface="Calibri Light" panose="020F0302020204030204" pitchFamily="34" charset="0"/>
                <a:cs typeface="Calibri Light" panose="020F0302020204030204" pitchFamily="34" charset="0"/>
              </a:rPr>
              <a:t>do you have that you </a:t>
            </a:r>
            <a:r>
              <a:rPr lang="en-GB" sz="3200" b="1" dirty="0">
                <a:latin typeface="Calibri Light" panose="020F0302020204030204" pitchFamily="34" charset="0"/>
                <a:cs typeface="Calibri Light" panose="020F0302020204030204" pitchFamily="34" charset="0"/>
              </a:rPr>
              <a:t>want to know the answer</a:t>
            </a:r>
            <a:r>
              <a:rPr lang="en-GB" sz="3200" dirty="0">
                <a:latin typeface="Calibri Light" panose="020F0302020204030204" pitchFamily="34" charset="0"/>
                <a:cs typeface="Calibri Light" panose="020F0302020204030204" pitchFamily="34" charset="0"/>
              </a:rPr>
              <a:t> to?</a:t>
            </a:r>
          </a:p>
          <a:p>
            <a:pPr>
              <a:lnSpc>
                <a:spcPct val="120000"/>
              </a:lnSpc>
            </a:pPr>
            <a:endParaRPr lang="en-GB" sz="4800" dirty="0"/>
          </a:p>
          <a:p>
            <a:pPr>
              <a:lnSpc>
                <a:spcPct val="120000"/>
              </a:lnSpc>
            </a:pPr>
            <a:endParaRPr lang="en-GB" sz="4800" dirty="0"/>
          </a:p>
        </p:txBody>
      </p:sp>
      <p:sp>
        <p:nvSpPr>
          <p:cNvPr id="10" name="Rectangle 9">
            <a:extLst>
              <a:ext uri="{FF2B5EF4-FFF2-40B4-BE49-F238E27FC236}">
                <a16:creationId xmlns:a16="http://schemas.microsoft.com/office/drawing/2014/main" id="{75C5C07B-7E08-433D-A6D7-715EF60EE339}"/>
              </a:ext>
            </a:extLst>
          </p:cNvPr>
          <p:cNvSpPr/>
          <p:nvPr/>
        </p:nvSpPr>
        <p:spPr>
          <a:xfrm>
            <a:off x="0" y="6461760"/>
            <a:ext cx="12192000" cy="396240"/>
          </a:xfrm>
          <a:prstGeom prst="rect">
            <a:avLst/>
          </a:prstGeom>
          <a:solidFill>
            <a:srgbClr val="C6D47D"/>
          </a:solidFill>
          <a:ln>
            <a:solidFill>
              <a:srgbClr val="CCDC8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a:extLst>
              <a:ext uri="{FF2B5EF4-FFF2-40B4-BE49-F238E27FC236}">
                <a16:creationId xmlns:a16="http://schemas.microsoft.com/office/drawing/2014/main" id="{764DB8BB-ABA6-4032-94A2-18ABD82F90C2}"/>
              </a:ext>
            </a:extLst>
          </p:cNvPr>
          <p:cNvPicPr>
            <a:picLocks noChangeAspect="1"/>
          </p:cNvPicPr>
          <p:nvPr/>
        </p:nvPicPr>
        <p:blipFill rotWithShape="1">
          <a:blip r:embed="rId5">
            <a:extLst>
              <a:ext uri="{28A0092B-C50C-407E-A947-70E740481C1C}">
                <a14:useLocalDpi xmlns:a14="http://schemas.microsoft.com/office/drawing/2010/main" val="0"/>
              </a:ext>
            </a:extLst>
          </a:blip>
          <a:srcRect b="26642"/>
          <a:stretch/>
        </p:blipFill>
        <p:spPr>
          <a:xfrm>
            <a:off x="10807987" y="5838119"/>
            <a:ext cx="1237920" cy="544866"/>
          </a:xfrm>
          <a:prstGeom prst="rect">
            <a:avLst/>
          </a:prstGeom>
        </p:spPr>
      </p:pic>
      <p:pic>
        <p:nvPicPr>
          <p:cNvPr id="13" name="Picture 12">
            <a:extLst>
              <a:ext uri="{FF2B5EF4-FFF2-40B4-BE49-F238E27FC236}">
                <a16:creationId xmlns:a16="http://schemas.microsoft.com/office/drawing/2014/main" id="{5B5930F8-0D0E-4FE4-AF89-6B21AC505A91}"/>
              </a:ext>
            </a:extLst>
          </p:cNvPr>
          <p:cNvPicPr>
            <a:picLocks noChangeAspect="1"/>
          </p:cNvPicPr>
          <p:nvPr/>
        </p:nvPicPr>
        <p:blipFill>
          <a:blip r:embed="rId6"/>
          <a:stretch>
            <a:fillRect/>
          </a:stretch>
        </p:blipFill>
        <p:spPr>
          <a:xfrm>
            <a:off x="0" y="1345"/>
            <a:ext cx="12192000" cy="1619447"/>
          </a:xfrm>
          <a:prstGeom prst="rect">
            <a:avLst/>
          </a:prstGeom>
        </p:spPr>
      </p:pic>
    </p:spTree>
    <p:extLst>
      <p:ext uri="{BB962C8B-B14F-4D97-AF65-F5344CB8AC3E}">
        <p14:creationId xmlns:p14="http://schemas.microsoft.com/office/powerpoint/2010/main" val="2560302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B1645F1-BF2A-4A9A-850C-8F5C1E443757}"/>
              </a:ext>
            </a:extLst>
          </p:cNvPr>
          <p:cNvSpPr>
            <a:spLocks noGrp="1"/>
          </p:cNvSpPr>
          <p:nvPr>
            <p:ph type="subTitle" idx="1"/>
          </p:nvPr>
        </p:nvSpPr>
        <p:spPr>
          <a:xfrm>
            <a:off x="5786220" y="2329968"/>
            <a:ext cx="5640727" cy="3091948"/>
          </a:xfrm>
        </p:spPr>
        <p:txBody>
          <a:bodyPr>
            <a:normAutofit/>
          </a:bodyPr>
          <a:lstStyle/>
          <a:p>
            <a:pPr>
              <a:lnSpc>
                <a:spcPct val="120000"/>
              </a:lnSpc>
            </a:pPr>
            <a:r>
              <a:rPr lang="en-GB" sz="3200" dirty="0">
                <a:latin typeface="Calibri Light" panose="020F0302020204030204" pitchFamily="34" charset="0"/>
                <a:cs typeface="Calibri Light" panose="020F0302020204030204" pitchFamily="34" charset="0"/>
              </a:rPr>
              <a:t>If you have more </a:t>
            </a:r>
            <a:r>
              <a:rPr lang="en-GB" sz="3200" b="1" dirty="0">
                <a:latin typeface="Calibri Light" panose="020F0302020204030204" pitchFamily="34" charset="0"/>
                <a:cs typeface="Calibri Light" panose="020F0302020204030204" pitchFamily="34" charset="0"/>
              </a:rPr>
              <a:t>questions </a:t>
            </a:r>
            <a:r>
              <a:rPr lang="en-GB" sz="3200" dirty="0">
                <a:latin typeface="Calibri Light" panose="020F0302020204030204" pitchFamily="34" charset="0"/>
                <a:cs typeface="Calibri Light" panose="020F0302020204030204" pitchFamily="34" charset="0"/>
              </a:rPr>
              <a:t>or </a:t>
            </a:r>
            <a:r>
              <a:rPr lang="en-GB" sz="3200" b="1" dirty="0">
                <a:latin typeface="Calibri Light" panose="020F0302020204030204" pitchFamily="34" charset="0"/>
                <a:cs typeface="Calibri Light" panose="020F0302020204030204" pitchFamily="34" charset="0"/>
              </a:rPr>
              <a:t>concerns </a:t>
            </a:r>
            <a:r>
              <a:rPr lang="en-GB" sz="3200" dirty="0">
                <a:latin typeface="Calibri Light" panose="020F0302020204030204" pitchFamily="34" charset="0"/>
                <a:cs typeface="Calibri Light" panose="020F0302020204030204" pitchFamily="34" charset="0"/>
              </a:rPr>
              <a:t>about you or your friends staying safe online, </a:t>
            </a:r>
            <a:r>
              <a:rPr lang="en-GB" sz="3200" b="1" dirty="0">
                <a:latin typeface="Calibri Light" panose="020F0302020204030204" pitchFamily="34" charset="0"/>
                <a:cs typeface="Calibri Light" panose="020F0302020204030204" pitchFamily="34" charset="0"/>
              </a:rPr>
              <a:t>speak to an adult you trust </a:t>
            </a:r>
            <a:r>
              <a:rPr lang="en-GB" sz="3200" dirty="0">
                <a:latin typeface="Calibri Light" panose="020F0302020204030204" pitchFamily="34" charset="0"/>
                <a:cs typeface="Calibri Light" panose="020F0302020204030204" pitchFamily="34" charset="0"/>
              </a:rPr>
              <a:t>(your teachers, an adult at home)!</a:t>
            </a:r>
          </a:p>
          <a:p>
            <a:pPr>
              <a:lnSpc>
                <a:spcPct val="120000"/>
              </a:lnSpc>
            </a:pPr>
            <a:endParaRPr lang="en-GB" sz="4800" dirty="0"/>
          </a:p>
          <a:p>
            <a:pPr>
              <a:lnSpc>
                <a:spcPct val="120000"/>
              </a:lnSpc>
            </a:pPr>
            <a:endParaRPr lang="en-GB" sz="4800" dirty="0"/>
          </a:p>
        </p:txBody>
      </p:sp>
      <p:sp>
        <p:nvSpPr>
          <p:cNvPr id="4" name="TextBox 3">
            <a:extLst>
              <a:ext uri="{FF2B5EF4-FFF2-40B4-BE49-F238E27FC236}">
                <a16:creationId xmlns:a16="http://schemas.microsoft.com/office/drawing/2014/main" id="{5C1A1C96-8B99-4B41-A87D-315BF376F4EA}"/>
              </a:ext>
            </a:extLst>
          </p:cNvPr>
          <p:cNvSpPr txBox="1"/>
          <p:nvPr/>
        </p:nvSpPr>
        <p:spPr>
          <a:xfrm>
            <a:off x="1635853" y="5193127"/>
            <a:ext cx="3589662" cy="276999"/>
          </a:xfrm>
          <a:prstGeom prst="rect">
            <a:avLst/>
          </a:prstGeom>
          <a:noFill/>
        </p:spPr>
        <p:txBody>
          <a:bodyPr wrap="square" rtlCol="0">
            <a:spAutoFit/>
          </a:bodyPr>
          <a:lstStyle/>
          <a:p>
            <a:pPr algn="r"/>
            <a:r>
              <a:rPr lang="en-GB" sz="1200" i="1" dirty="0">
                <a:latin typeface="Calibri Light" panose="020F0302020204030204" pitchFamily="34" charset="0"/>
                <a:cs typeface="Calibri Light" panose="020F0302020204030204" pitchFamily="34" charset="0"/>
              </a:rPr>
              <a:t>Credit: Pete </a:t>
            </a:r>
            <a:r>
              <a:rPr lang="en-GB" sz="1200" i="1" dirty="0" err="1">
                <a:latin typeface="Calibri Light" panose="020F0302020204030204" pitchFamily="34" charset="0"/>
                <a:cs typeface="Calibri Light" panose="020F0302020204030204" pitchFamily="34" charset="0"/>
              </a:rPr>
              <a:t>Linforth</a:t>
            </a:r>
            <a:r>
              <a:rPr lang="en-GB" sz="1200" i="1" dirty="0">
                <a:latin typeface="Calibri Light" panose="020F0302020204030204" pitchFamily="34" charset="0"/>
                <a:cs typeface="Calibri Light" panose="020F0302020204030204" pitchFamily="34" charset="0"/>
              </a:rPr>
              <a:t> (pixabay.com)</a:t>
            </a:r>
          </a:p>
        </p:txBody>
      </p:sp>
      <p:pic>
        <p:nvPicPr>
          <p:cNvPr id="1026" name="Picture 2" descr="Earth, Internet, Globalisation, Technology, Network">
            <a:extLst>
              <a:ext uri="{FF2B5EF4-FFF2-40B4-BE49-F238E27FC236}">
                <a16:creationId xmlns:a16="http://schemas.microsoft.com/office/drawing/2014/main" id="{E31B3B43-2407-484A-97B9-C13BC8D5C6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4220" y="2457065"/>
            <a:ext cx="4498397" cy="276464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id="{F9D0147C-B23A-49BE-BCB0-795D09F68FF0}"/>
              </a:ext>
            </a:extLst>
          </p:cNvPr>
          <p:cNvSpPr/>
          <p:nvPr/>
        </p:nvSpPr>
        <p:spPr>
          <a:xfrm>
            <a:off x="1281069" y="5414030"/>
            <a:ext cx="3969613" cy="338554"/>
          </a:xfrm>
          <a:prstGeom prst="rect">
            <a:avLst/>
          </a:prstGeom>
        </p:spPr>
        <p:txBody>
          <a:bodyPr wrap="none">
            <a:spAutoFit/>
          </a:bodyPr>
          <a:lstStyle/>
          <a:p>
            <a:r>
              <a:rPr lang="en-GB" sz="1600" dirty="0">
                <a:latin typeface="Calibri Light" panose="020F0302020204030204" pitchFamily="34" charset="0"/>
                <a:cs typeface="Calibri Light" panose="020F0302020204030204" pitchFamily="34" charset="0"/>
                <a:hlinkClick r:id="rId4"/>
              </a:rPr>
              <a:t>https://www.bbc.co.uk/newsround/31356817</a:t>
            </a:r>
            <a:endParaRPr lang="en-GB" sz="1600" dirty="0">
              <a:latin typeface="Calibri Light" panose="020F0302020204030204" pitchFamily="34" charset="0"/>
              <a:cs typeface="Calibri Light" panose="020F0302020204030204" pitchFamily="34" charset="0"/>
            </a:endParaRPr>
          </a:p>
        </p:txBody>
      </p:sp>
      <p:sp>
        <p:nvSpPr>
          <p:cNvPr id="8" name="Rectangle 7">
            <a:extLst>
              <a:ext uri="{FF2B5EF4-FFF2-40B4-BE49-F238E27FC236}">
                <a16:creationId xmlns:a16="http://schemas.microsoft.com/office/drawing/2014/main" id="{9052523A-A09F-4C5A-A52C-7061A54A7DC2}"/>
              </a:ext>
            </a:extLst>
          </p:cNvPr>
          <p:cNvSpPr/>
          <p:nvPr/>
        </p:nvSpPr>
        <p:spPr>
          <a:xfrm>
            <a:off x="0" y="6461760"/>
            <a:ext cx="12192000" cy="396240"/>
          </a:xfrm>
          <a:prstGeom prst="rect">
            <a:avLst/>
          </a:prstGeom>
          <a:solidFill>
            <a:srgbClr val="C6D47D"/>
          </a:solidFill>
          <a:ln>
            <a:solidFill>
              <a:srgbClr val="CCDC8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a:extLst>
              <a:ext uri="{FF2B5EF4-FFF2-40B4-BE49-F238E27FC236}">
                <a16:creationId xmlns:a16="http://schemas.microsoft.com/office/drawing/2014/main" id="{B45C9CD7-1254-496C-BE24-32387A3BFCCB}"/>
              </a:ext>
            </a:extLst>
          </p:cNvPr>
          <p:cNvPicPr>
            <a:picLocks noChangeAspect="1"/>
          </p:cNvPicPr>
          <p:nvPr/>
        </p:nvPicPr>
        <p:blipFill rotWithShape="1">
          <a:blip r:embed="rId5">
            <a:extLst>
              <a:ext uri="{28A0092B-C50C-407E-A947-70E740481C1C}">
                <a14:useLocalDpi xmlns:a14="http://schemas.microsoft.com/office/drawing/2010/main" val="0"/>
              </a:ext>
            </a:extLst>
          </a:blip>
          <a:srcRect b="26642"/>
          <a:stretch/>
        </p:blipFill>
        <p:spPr>
          <a:xfrm>
            <a:off x="10807987" y="5838119"/>
            <a:ext cx="1237920" cy="544866"/>
          </a:xfrm>
          <a:prstGeom prst="rect">
            <a:avLst/>
          </a:prstGeom>
        </p:spPr>
      </p:pic>
      <p:pic>
        <p:nvPicPr>
          <p:cNvPr id="12" name="Picture 11">
            <a:extLst>
              <a:ext uri="{FF2B5EF4-FFF2-40B4-BE49-F238E27FC236}">
                <a16:creationId xmlns:a16="http://schemas.microsoft.com/office/drawing/2014/main" id="{2A0375DD-8E40-443C-95AD-A6CDEF351B01}"/>
              </a:ext>
            </a:extLst>
          </p:cNvPr>
          <p:cNvPicPr>
            <a:picLocks noChangeAspect="1"/>
          </p:cNvPicPr>
          <p:nvPr/>
        </p:nvPicPr>
        <p:blipFill>
          <a:blip r:embed="rId6"/>
          <a:stretch>
            <a:fillRect/>
          </a:stretch>
        </p:blipFill>
        <p:spPr>
          <a:xfrm>
            <a:off x="0" y="1345"/>
            <a:ext cx="12192000" cy="1619447"/>
          </a:xfrm>
          <a:prstGeom prst="rect">
            <a:avLst/>
          </a:prstGeom>
        </p:spPr>
      </p:pic>
    </p:spTree>
    <p:extLst>
      <p:ext uri="{BB962C8B-B14F-4D97-AF65-F5344CB8AC3E}">
        <p14:creationId xmlns:p14="http://schemas.microsoft.com/office/powerpoint/2010/main" val="2536241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B1645F1-BF2A-4A9A-850C-8F5C1E443757}"/>
              </a:ext>
            </a:extLst>
          </p:cNvPr>
          <p:cNvSpPr>
            <a:spLocks noGrp="1"/>
          </p:cNvSpPr>
          <p:nvPr>
            <p:ph type="subTitle" idx="1"/>
          </p:nvPr>
        </p:nvSpPr>
        <p:spPr>
          <a:xfrm>
            <a:off x="5621604" y="2345049"/>
            <a:ext cx="6148149" cy="3175578"/>
          </a:xfrm>
        </p:spPr>
        <p:txBody>
          <a:bodyPr>
            <a:normAutofit/>
          </a:bodyPr>
          <a:lstStyle/>
          <a:p>
            <a:pPr>
              <a:lnSpc>
                <a:spcPct val="110000"/>
              </a:lnSpc>
              <a:spcBef>
                <a:spcPts val="600"/>
              </a:spcBef>
            </a:pPr>
            <a:r>
              <a:rPr lang="en-GB" sz="2800" dirty="0">
                <a:latin typeface="Calibri Light" panose="020F0302020204030204" pitchFamily="34" charset="0"/>
                <a:cs typeface="Calibri Light" panose="020F0302020204030204" pitchFamily="34" charset="0"/>
              </a:rPr>
              <a:t>PSHE suggested activity:</a:t>
            </a:r>
            <a:br>
              <a:rPr lang="en-GB" sz="2800" dirty="0">
                <a:latin typeface="Calibri Light" panose="020F0302020204030204" pitchFamily="34" charset="0"/>
                <a:cs typeface="Calibri Light" panose="020F0302020204030204" pitchFamily="34" charset="0"/>
              </a:rPr>
            </a:br>
            <a:r>
              <a:rPr lang="en-GB" sz="2800" b="1" u="sng" dirty="0">
                <a:latin typeface="Calibri Light" panose="020F0302020204030204" pitchFamily="34" charset="0"/>
                <a:cs typeface="Calibri Light" panose="020F0302020204030204" pitchFamily="34" charset="0"/>
              </a:rPr>
              <a:t>Class Debate</a:t>
            </a:r>
            <a:r>
              <a:rPr lang="en-GB" sz="2800" b="1" dirty="0">
                <a:latin typeface="Calibri Light" panose="020F0302020204030204" pitchFamily="34" charset="0"/>
                <a:cs typeface="Calibri Light" panose="020F0302020204030204" pitchFamily="34" charset="0"/>
              </a:rPr>
              <a:t>: The internet causes more harm than good</a:t>
            </a:r>
            <a:r>
              <a:rPr lang="en-GB" sz="2800" dirty="0">
                <a:latin typeface="Calibri Light" panose="020F0302020204030204" pitchFamily="34" charset="0"/>
                <a:cs typeface="Calibri Light" panose="020F0302020204030204" pitchFamily="34" charset="0"/>
              </a:rPr>
              <a:t>.</a:t>
            </a:r>
          </a:p>
          <a:p>
            <a:pPr>
              <a:lnSpc>
                <a:spcPct val="110000"/>
              </a:lnSpc>
              <a:spcBef>
                <a:spcPts val="600"/>
              </a:spcBef>
            </a:pPr>
            <a:endParaRPr lang="en-GB" sz="2800" dirty="0">
              <a:latin typeface="Calibri Light" panose="020F0302020204030204" pitchFamily="34" charset="0"/>
              <a:cs typeface="Calibri Light" panose="020F0302020204030204" pitchFamily="34" charset="0"/>
            </a:endParaRPr>
          </a:p>
          <a:p>
            <a:pPr>
              <a:lnSpc>
                <a:spcPct val="110000"/>
              </a:lnSpc>
              <a:spcBef>
                <a:spcPts val="600"/>
              </a:spcBef>
            </a:pPr>
            <a:r>
              <a:rPr lang="en-GB" sz="2800" dirty="0">
                <a:latin typeface="Calibri Light" panose="020F0302020204030204" pitchFamily="34" charset="0"/>
                <a:cs typeface="Calibri Light" panose="020F0302020204030204" pitchFamily="34" charset="0"/>
              </a:rPr>
              <a:t>Print the next slide for pupils to use to prepare themselves for the debate.</a:t>
            </a:r>
          </a:p>
          <a:p>
            <a:pPr>
              <a:lnSpc>
                <a:spcPct val="120000"/>
              </a:lnSpc>
            </a:pPr>
            <a:endParaRPr lang="en-GB" sz="4800" dirty="0"/>
          </a:p>
        </p:txBody>
      </p:sp>
      <p:sp>
        <p:nvSpPr>
          <p:cNvPr id="4" name="TextBox 3">
            <a:extLst>
              <a:ext uri="{FF2B5EF4-FFF2-40B4-BE49-F238E27FC236}">
                <a16:creationId xmlns:a16="http://schemas.microsoft.com/office/drawing/2014/main" id="{5C1A1C96-8B99-4B41-A87D-315BF376F4EA}"/>
              </a:ext>
            </a:extLst>
          </p:cNvPr>
          <p:cNvSpPr txBox="1"/>
          <p:nvPr/>
        </p:nvSpPr>
        <p:spPr>
          <a:xfrm>
            <a:off x="1644242" y="5235239"/>
            <a:ext cx="3589662" cy="276999"/>
          </a:xfrm>
          <a:prstGeom prst="rect">
            <a:avLst/>
          </a:prstGeom>
          <a:noFill/>
        </p:spPr>
        <p:txBody>
          <a:bodyPr wrap="square" rtlCol="0">
            <a:spAutoFit/>
          </a:bodyPr>
          <a:lstStyle/>
          <a:p>
            <a:pPr algn="r"/>
            <a:r>
              <a:rPr lang="en-GB" sz="1200" i="1" dirty="0">
                <a:latin typeface="Calibri Light" panose="020F0302020204030204" pitchFamily="34" charset="0"/>
                <a:cs typeface="Calibri Light" panose="020F0302020204030204" pitchFamily="34" charset="0"/>
              </a:rPr>
              <a:t>Credit: Pete </a:t>
            </a:r>
            <a:r>
              <a:rPr lang="en-GB" sz="1200" i="1" dirty="0" err="1">
                <a:latin typeface="Calibri Light" panose="020F0302020204030204" pitchFamily="34" charset="0"/>
                <a:cs typeface="Calibri Light" panose="020F0302020204030204" pitchFamily="34" charset="0"/>
              </a:rPr>
              <a:t>Linforth</a:t>
            </a:r>
            <a:r>
              <a:rPr lang="en-GB" sz="1200" i="1" dirty="0">
                <a:latin typeface="Calibri Light" panose="020F0302020204030204" pitchFamily="34" charset="0"/>
                <a:cs typeface="Calibri Light" panose="020F0302020204030204" pitchFamily="34" charset="0"/>
              </a:rPr>
              <a:t> (pixabay.com)</a:t>
            </a:r>
          </a:p>
        </p:txBody>
      </p:sp>
      <p:pic>
        <p:nvPicPr>
          <p:cNvPr id="1026" name="Picture 2" descr="Earth, Internet, Globalisation, Technology, Network">
            <a:extLst>
              <a:ext uri="{FF2B5EF4-FFF2-40B4-BE49-F238E27FC236}">
                <a16:creationId xmlns:a16="http://schemas.microsoft.com/office/drawing/2014/main" id="{E31B3B43-2407-484A-97B9-C13BC8D5C6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3228" y="2490602"/>
            <a:ext cx="4498397" cy="276464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1F0CD5B9-17DE-4B69-B663-B6FBB6FFD9DE}"/>
              </a:ext>
            </a:extLst>
          </p:cNvPr>
          <p:cNvSpPr/>
          <p:nvPr/>
        </p:nvSpPr>
        <p:spPr>
          <a:xfrm>
            <a:off x="0" y="6461760"/>
            <a:ext cx="12192000" cy="396240"/>
          </a:xfrm>
          <a:prstGeom prst="rect">
            <a:avLst/>
          </a:prstGeom>
          <a:solidFill>
            <a:srgbClr val="C6D47D"/>
          </a:solidFill>
          <a:ln>
            <a:solidFill>
              <a:srgbClr val="CCDC8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a:extLst>
              <a:ext uri="{FF2B5EF4-FFF2-40B4-BE49-F238E27FC236}">
                <a16:creationId xmlns:a16="http://schemas.microsoft.com/office/drawing/2014/main" id="{0CC3BEFC-61A8-484C-B30F-CE6A3715A366}"/>
              </a:ext>
            </a:extLst>
          </p:cNvPr>
          <p:cNvPicPr>
            <a:picLocks noChangeAspect="1"/>
          </p:cNvPicPr>
          <p:nvPr/>
        </p:nvPicPr>
        <p:blipFill rotWithShape="1">
          <a:blip r:embed="rId4">
            <a:extLst>
              <a:ext uri="{28A0092B-C50C-407E-A947-70E740481C1C}">
                <a14:useLocalDpi xmlns:a14="http://schemas.microsoft.com/office/drawing/2010/main" val="0"/>
              </a:ext>
            </a:extLst>
          </a:blip>
          <a:srcRect b="26642"/>
          <a:stretch/>
        </p:blipFill>
        <p:spPr>
          <a:xfrm>
            <a:off x="10807987" y="5838119"/>
            <a:ext cx="1237920" cy="544866"/>
          </a:xfrm>
          <a:prstGeom prst="rect">
            <a:avLst/>
          </a:prstGeom>
        </p:spPr>
      </p:pic>
      <p:pic>
        <p:nvPicPr>
          <p:cNvPr id="11" name="Picture 10">
            <a:extLst>
              <a:ext uri="{FF2B5EF4-FFF2-40B4-BE49-F238E27FC236}">
                <a16:creationId xmlns:a16="http://schemas.microsoft.com/office/drawing/2014/main" id="{31585B98-CB3E-48F6-9601-886FF8E27FBE}"/>
              </a:ext>
            </a:extLst>
          </p:cNvPr>
          <p:cNvPicPr>
            <a:picLocks noChangeAspect="1"/>
          </p:cNvPicPr>
          <p:nvPr/>
        </p:nvPicPr>
        <p:blipFill>
          <a:blip r:embed="rId5"/>
          <a:stretch>
            <a:fillRect/>
          </a:stretch>
        </p:blipFill>
        <p:spPr>
          <a:xfrm>
            <a:off x="0" y="1345"/>
            <a:ext cx="12192000" cy="1619447"/>
          </a:xfrm>
          <a:prstGeom prst="rect">
            <a:avLst/>
          </a:prstGeom>
        </p:spPr>
      </p:pic>
    </p:spTree>
    <p:extLst>
      <p:ext uri="{BB962C8B-B14F-4D97-AF65-F5344CB8AC3E}">
        <p14:creationId xmlns:p14="http://schemas.microsoft.com/office/powerpoint/2010/main" val="3913795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FFE7A36-F481-4244-8DCC-01B3A9771D6C}"/>
              </a:ext>
            </a:extLst>
          </p:cNvPr>
          <p:cNvPicPr>
            <a:picLocks noChangeAspect="1"/>
          </p:cNvPicPr>
          <p:nvPr/>
        </p:nvPicPr>
        <p:blipFill>
          <a:blip r:embed="rId2"/>
          <a:stretch>
            <a:fillRect/>
          </a:stretch>
        </p:blipFill>
        <p:spPr>
          <a:xfrm>
            <a:off x="872455" y="83301"/>
            <a:ext cx="10041080" cy="6736421"/>
          </a:xfrm>
          <a:prstGeom prst="rect">
            <a:avLst/>
          </a:prstGeom>
        </p:spPr>
      </p:pic>
    </p:spTree>
    <p:extLst>
      <p:ext uri="{BB962C8B-B14F-4D97-AF65-F5344CB8AC3E}">
        <p14:creationId xmlns:p14="http://schemas.microsoft.com/office/powerpoint/2010/main" val="30366528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Resources">
      <a:majorFont>
        <a:latin typeface="Sassoon Primary Rg"/>
        <a:ea typeface=""/>
        <a:cs typeface=""/>
      </a:majorFont>
      <a:minorFont>
        <a:latin typeface="Sassoon Primary Rg"/>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545</TotalTime>
  <Words>956</Words>
  <Application>Microsoft Office PowerPoint</Application>
  <PresentationFormat>Widescreen</PresentationFormat>
  <Paragraphs>56</Paragraphs>
  <Slides>8</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Sassoon Primary Rg</vt:lpstr>
      <vt:lpstr>Office Theme</vt:lpstr>
      <vt:lpstr>Online Safety</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Internet Safety</dc:title>
  <dc:creator>Anna Costello</dc:creator>
  <cp:lastModifiedBy>Rebecca Clark</cp:lastModifiedBy>
  <cp:revision>15</cp:revision>
  <dcterms:created xsi:type="dcterms:W3CDTF">2020-01-06T14:34:30Z</dcterms:created>
  <dcterms:modified xsi:type="dcterms:W3CDTF">2020-01-23T13:00:10Z</dcterms:modified>
</cp:coreProperties>
</file>