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Costello" initials="AC" lastIdx="1" clrIdx="0">
    <p:extLst>
      <p:ext uri="{19B8F6BF-5375-455C-9EA6-DF929625EA0E}">
        <p15:presenceInfo xmlns:p15="http://schemas.microsoft.com/office/powerpoint/2012/main" userId="S-1-5-21-1478125198-1380675122-4219392671-1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3CBEB1"/>
    <a:srgbClr val="C82165"/>
    <a:srgbClr val="D60093"/>
    <a:srgbClr val="CCDE8A"/>
    <a:srgbClr val="7D9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6257" autoAdjust="0"/>
  </p:normalViewPr>
  <p:slideViewPr>
    <p:cSldViewPr snapToGrid="0">
      <p:cViewPr varScale="1">
        <p:scale>
          <a:sx n="106" d="100"/>
          <a:sy n="106" d="100"/>
        </p:scale>
        <p:origin x="49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35EBA-6F72-42C8-A6AA-0470C53E6FC5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9E3ED-3559-4630-8DE1-D74599220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07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9E3ED-3559-4630-8DE1-D745992204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3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9E3ED-3559-4630-8DE1-D745992204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6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9E3ED-3559-4630-8DE1-D745992204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7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9E3ED-3559-4630-8DE1-D745992204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9E3ED-3559-4630-8DE1-D745992204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4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9E3ED-3559-4630-8DE1-D745992204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4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9E3ED-3559-4630-8DE1-D745992204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2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FD94-4687-48E2-9C6B-9A4A6ADDE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6991D-F5C8-49D6-8B7C-52F40EB7D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B235C-2377-4B9A-8A5E-BE7547E6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78A3E-D993-436C-B6F3-4798D2BB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C0411-D696-44DB-96DD-40107122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7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29F1-C98E-4805-8158-D2D74BBD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AAE4A-642C-4E9A-96F5-5975AD94B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EE71D-2C41-434E-BF83-40387FD2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D1C6A-48BB-4EE3-9BE3-E1708ECE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74826-39C6-4114-B711-9C8D8FEC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7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9EACA-BA5E-4294-9050-A958DCA34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2F5B5-DEFC-406B-A79A-63E2F8730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93056-B5B9-425C-AE63-81DC84DC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49223-F186-4475-B171-95754C06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19945-A778-4C71-A82F-0A57F64B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8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0372-E4E0-47CB-A1C7-8B65889B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BCC0-7F37-4003-A610-C6076EA8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9D579-86D6-4047-856E-DB026167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CF3A8-7C37-44E4-AB7D-A48EE574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EC579-E164-4FC1-832E-96F2B93D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05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5168-9C2A-4AAF-83F3-BF1738A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2D49F-A88D-4D31-A6C4-3E3C5C74B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ED1F5-B3C1-4038-A392-4F82957E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9B028-2648-4278-8DE6-ABBD61D8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BC9B4-E934-4335-A054-B5793375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1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866F-21B6-43D0-A749-6315C004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6AEDF-5573-4D9B-A737-4865982BE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D67A5-5717-4B2B-84A2-7C55E573B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B35C1-BBC1-4051-A0C3-C87B1E3C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419D7-0F0F-483B-9FAC-DB57A438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99ACF-4E5A-470E-9595-3F1693F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0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1221-1653-45B5-AB7A-E0CAB6C4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01A24-1B3B-4371-9D77-0037161AC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556A0-E711-4608-AC9C-D2733356F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8C44C-296E-4F18-ABCC-2C9D424DA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BBF60-A0ED-4B77-AEB3-19A796CD5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0ACC0-3E8D-48EA-A12F-DAF7ED63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48207-50B1-4FDD-82EE-32952DD7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9E56B-411D-423D-88CE-376F19FB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0BBC-753B-4C1B-90B3-EAB08D3A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21ADE-B7C5-4732-A09A-7E3EDA70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70E9A-32E9-4011-A08B-9881023B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82B5D-B444-4B29-82B6-0D0670BD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7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33B13-9726-43CE-90F3-A0A27B1D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EFEA3-7CDB-4962-BA3F-3EB0EC84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BB7D7-4FFE-4E6D-BEA0-F0FE8CB3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41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BB5A-FB28-4EAC-9EB4-79693A12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AABE-0E0F-41B0-BFD4-8B9F03AC2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6A9E2-3FE0-4B1D-BB55-BCC279F09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7AB46-2868-466F-8555-FD6945D9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9BC1-2BC0-44B8-9B49-A75320D0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7634B-774D-46E7-9EE9-3F763AA6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7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EE4A-F348-43F7-B43E-394507A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F4446-6F1F-497C-A28A-9C50BAF2A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091B2-8AE8-48B1-8737-344E10074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68D45-696E-4AD1-9F50-CE6E964B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0DE5D-13F0-48FA-979C-46305A5B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4F6FD-3DB6-4B6B-9F05-9F5AAFB4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2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1F7E4-B795-493D-B5F8-B146C897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DA6A-146C-4420-8D37-4CF0A50C3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C971C-3993-4FE9-B46A-357A7AE6A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C315-B023-4F3F-B52F-DD8596DDF64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C8846-E763-407B-8048-37AFD04F6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1D92-CE03-418D-AB3A-FA05E5F7B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49166-F382-4E75-BCEF-9F0FE28A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bbc.co.uk/iplayer/episode/p081948c/the-news-explained-coronavirus-what-are-viruses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iplayer/episode/p081948c/the-news-explained-coronavirus-what-are-viruses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E48A8C-60CA-4335-9939-05C42CB2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1" b="23412"/>
          <a:stretch/>
        </p:blipFill>
        <p:spPr>
          <a:xfrm>
            <a:off x="0" y="0"/>
            <a:ext cx="12192000" cy="1558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459BD-0CC9-4F9C-8B20-8B8BC5191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444" y="217475"/>
            <a:ext cx="7144624" cy="101123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British Science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645F1-BF2A-4A9A-850C-8F5C1E443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9669" y="2984552"/>
            <a:ext cx="5318760" cy="1655762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does science matter?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A1C96-8B99-4B41-A87D-315BF376F4EA}"/>
              </a:ext>
            </a:extLst>
          </p:cNvPr>
          <p:cNvSpPr txBox="1"/>
          <p:nvPr/>
        </p:nvSpPr>
        <p:spPr>
          <a:xfrm>
            <a:off x="1178319" y="5227499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Credit: </a:t>
            </a:r>
            <a:r>
              <a:rPr lang="en-GB" sz="1200" i="1" dirty="0" err="1"/>
              <a:t>Kidaha</a:t>
            </a:r>
            <a:r>
              <a:rPr lang="en-GB" sz="1200" i="1" dirty="0"/>
              <a:t> (Pixabay.com)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700FD-F391-4100-AB8B-B631A3304E16}"/>
              </a:ext>
            </a:extLst>
          </p:cNvPr>
          <p:cNvSpPr/>
          <p:nvPr/>
        </p:nvSpPr>
        <p:spPr>
          <a:xfrm>
            <a:off x="0" y="6461760"/>
            <a:ext cx="12192000" cy="396240"/>
          </a:xfrm>
          <a:prstGeom prst="rect">
            <a:avLst/>
          </a:prstGeom>
          <a:solidFill>
            <a:srgbClr val="3CBEB1"/>
          </a:solidFill>
          <a:ln>
            <a:solidFill>
              <a:srgbClr val="3CB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A85C8-4D1C-46D5-B4F1-4DF398D85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2"/>
          <a:stretch/>
        </p:blipFill>
        <p:spPr>
          <a:xfrm>
            <a:off x="10807987" y="5838119"/>
            <a:ext cx="1237920" cy="544866"/>
          </a:xfrm>
          <a:prstGeom prst="rect">
            <a:avLst/>
          </a:prstGeom>
        </p:spPr>
      </p:pic>
      <p:pic>
        <p:nvPicPr>
          <p:cNvPr id="5" name="Picture 2" descr="Science, Vitro, Experiments, Boy, Lab, Cartoon, Clipart">
            <a:extLst>
              <a:ext uri="{FF2B5EF4-FFF2-40B4-BE49-F238E27FC236}">
                <a16:creationId xmlns:a16="http://schemas.microsoft.com/office/drawing/2014/main" id="{4B3D05FD-B3B3-4926-8263-B74006C17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"/>
          <a:stretch/>
        </p:blipFill>
        <p:spPr bwMode="auto">
          <a:xfrm>
            <a:off x="1178319" y="1876164"/>
            <a:ext cx="3644048" cy="34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5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E48A8C-60CA-4335-9939-05C42CB2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1" b="23412"/>
          <a:stretch/>
        </p:blipFill>
        <p:spPr>
          <a:xfrm>
            <a:off x="0" y="0"/>
            <a:ext cx="12192000" cy="1558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459BD-0CC9-4F9C-8B20-8B8BC5191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444" y="217475"/>
            <a:ext cx="7144624" cy="101123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British Science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645F1-BF2A-4A9A-850C-8F5C1E443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862" y="2217798"/>
            <a:ext cx="5318760" cy="3336041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are many reasons why science are important, including…</a:t>
            </a:r>
          </a:p>
          <a:p>
            <a:pPr algn="l"/>
            <a:endParaRPr lang="en-GB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It helps us understand the world around us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It helps us develop new technologies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It helps us make medical advances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700FD-F391-4100-AB8B-B631A3304E16}"/>
              </a:ext>
            </a:extLst>
          </p:cNvPr>
          <p:cNvSpPr/>
          <p:nvPr/>
        </p:nvSpPr>
        <p:spPr>
          <a:xfrm>
            <a:off x="0" y="6461760"/>
            <a:ext cx="12192000" cy="396240"/>
          </a:xfrm>
          <a:prstGeom prst="rect">
            <a:avLst/>
          </a:prstGeom>
          <a:solidFill>
            <a:srgbClr val="3CBEB1"/>
          </a:solidFill>
          <a:ln>
            <a:solidFill>
              <a:srgbClr val="3CB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A85C8-4D1C-46D5-B4F1-4DF398D85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2"/>
          <a:stretch/>
        </p:blipFill>
        <p:spPr>
          <a:xfrm>
            <a:off x="10807987" y="5838119"/>
            <a:ext cx="1237920" cy="544866"/>
          </a:xfrm>
          <a:prstGeom prst="rect">
            <a:avLst/>
          </a:prstGeom>
        </p:spPr>
      </p:pic>
      <p:pic>
        <p:nvPicPr>
          <p:cNvPr id="13" name="Picture 2" descr="Biology, Research, Laboratory, Science, Medical, Lab">
            <a:extLst>
              <a:ext uri="{FF2B5EF4-FFF2-40B4-BE49-F238E27FC236}">
                <a16:creationId xmlns:a16="http://schemas.microsoft.com/office/drawing/2014/main" id="{1C22C557-D9DE-424A-8ACF-849D2519A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b="8998"/>
          <a:stretch/>
        </p:blipFill>
        <p:spPr bwMode="auto">
          <a:xfrm>
            <a:off x="1249378" y="1900386"/>
            <a:ext cx="3255688" cy="40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DD64DF-3E37-46E3-B56E-3C2190C4BA12}"/>
              </a:ext>
            </a:extLst>
          </p:cNvPr>
          <p:cNvSpPr txBox="1"/>
          <p:nvPr/>
        </p:nvSpPr>
        <p:spPr>
          <a:xfrm>
            <a:off x="1400800" y="5925555"/>
            <a:ext cx="3182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Credit: </a:t>
            </a:r>
            <a:r>
              <a:rPr lang="en-GB" sz="1200" i="1" dirty="0" err="1"/>
              <a:t>PublicDomainPicutres</a:t>
            </a:r>
            <a:r>
              <a:rPr lang="en-GB" sz="1200" i="1" dirty="0"/>
              <a:t> (Pixabay.com)</a:t>
            </a:r>
          </a:p>
        </p:txBody>
      </p:sp>
    </p:spTree>
    <p:extLst>
      <p:ext uri="{BB962C8B-B14F-4D97-AF65-F5344CB8AC3E}">
        <p14:creationId xmlns:p14="http://schemas.microsoft.com/office/powerpoint/2010/main" val="14965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E48A8C-60CA-4335-9939-05C42CB2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1" b="23412"/>
          <a:stretch/>
        </p:blipFill>
        <p:spPr>
          <a:xfrm>
            <a:off x="0" y="0"/>
            <a:ext cx="12192000" cy="1558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459BD-0CC9-4F9C-8B20-8B8BC5191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444" y="217475"/>
            <a:ext cx="7144624" cy="101123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British Science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645F1-BF2A-4A9A-850C-8F5C1E443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727" y="2372107"/>
            <a:ext cx="5318760" cy="2906064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might have heard a lot about coronavirus recently, or Covid-19. </a:t>
            </a:r>
            <a:b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Currently, scientists and doctors are working on treatments – for the majority of people, the symptoms are similar to a cold.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700FD-F391-4100-AB8B-B631A3304E16}"/>
              </a:ext>
            </a:extLst>
          </p:cNvPr>
          <p:cNvSpPr/>
          <p:nvPr/>
        </p:nvSpPr>
        <p:spPr>
          <a:xfrm>
            <a:off x="0" y="6461760"/>
            <a:ext cx="12192000" cy="396240"/>
          </a:xfrm>
          <a:prstGeom prst="rect">
            <a:avLst/>
          </a:prstGeom>
          <a:solidFill>
            <a:srgbClr val="3CBEB1"/>
          </a:solidFill>
          <a:ln>
            <a:solidFill>
              <a:srgbClr val="3CB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A85C8-4D1C-46D5-B4F1-4DF398D85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2"/>
          <a:stretch/>
        </p:blipFill>
        <p:spPr>
          <a:xfrm>
            <a:off x="10807987" y="5838119"/>
            <a:ext cx="1237920" cy="544866"/>
          </a:xfrm>
          <a:prstGeom prst="rect">
            <a:avLst/>
          </a:prstGeom>
        </p:spPr>
      </p:pic>
      <p:pic>
        <p:nvPicPr>
          <p:cNvPr id="15" name="Picture 2" descr="Biology, Research, Laboratory, Science, Medical, Lab">
            <a:extLst>
              <a:ext uri="{FF2B5EF4-FFF2-40B4-BE49-F238E27FC236}">
                <a16:creationId xmlns:a16="http://schemas.microsoft.com/office/drawing/2014/main" id="{9C5A9A95-FBE6-41EF-B2BB-BC16F2482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b="8998"/>
          <a:stretch/>
        </p:blipFill>
        <p:spPr bwMode="auto">
          <a:xfrm>
            <a:off x="1249378" y="1900386"/>
            <a:ext cx="3255688" cy="40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2E0F6D-D170-4C9A-8065-D361EAC1E3FA}"/>
              </a:ext>
            </a:extLst>
          </p:cNvPr>
          <p:cNvSpPr txBox="1"/>
          <p:nvPr/>
        </p:nvSpPr>
        <p:spPr>
          <a:xfrm>
            <a:off x="1400800" y="5925555"/>
            <a:ext cx="3182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Credit: </a:t>
            </a:r>
            <a:r>
              <a:rPr lang="en-GB" sz="1200" i="1" dirty="0" err="1"/>
              <a:t>PublicDomainPicutres</a:t>
            </a:r>
            <a:r>
              <a:rPr lang="en-GB" sz="1200" i="1" dirty="0"/>
              <a:t> (Pixabay.com)</a:t>
            </a:r>
          </a:p>
        </p:txBody>
      </p:sp>
    </p:spTree>
    <p:extLst>
      <p:ext uri="{BB962C8B-B14F-4D97-AF65-F5344CB8AC3E}">
        <p14:creationId xmlns:p14="http://schemas.microsoft.com/office/powerpoint/2010/main" val="28363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E48A8C-60CA-4335-9939-05C42CB2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1" b="23412"/>
          <a:stretch/>
        </p:blipFill>
        <p:spPr>
          <a:xfrm>
            <a:off x="0" y="0"/>
            <a:ext cx="12192000" cy="1558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459BD-0CC9-4F9C-8B20-8B8BC5191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444" y="217475"/>
            <a:ext cx="7144624" cy="101123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British Science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645F1-BF2A-4A9A-850C-8F5C1E443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862" y="2111720"/>
            <a:ext cx="5318760" cy="367495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However, what exactly </a:t>
            </a:r>
            <a:r>
              <a:rPr lang="en-GB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is </a:t>
            </a:r>
            <a:r>
              <a:rPr lang="en-GB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 virus?</a:t>
            </a:r>
          </a:p>
          <a:p>
            <a:pPr algn="l"/>
            <a:endParaRPr lang="en-GB" sz="3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We are going to watch BBC News programme, </a:t>
            </a:r>
            <a:r>
              <a:rPr lang="en-GB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News Explained</a:t>
            </a: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, where we will learn a bit more about what viruses are.</a:t>
            </a:r>
          </a:p>
          <a:p>
            <a:pPr algn="l"/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As we watch, think about why science is important when talking about viruses.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700FD-F391-4100-AB8B-B631A3304E16}"/>
              </a:ext>
            </a:extLst>
          </p:cNvPr>
          <p:cNvSpPr/>
          <p:nvPr/>
        </p:nvSpPr>
        <p:spPr>
          <a:xfrm>
            <a:off x="0" y="6461760"/>
            <a:ext cx="12192000" cy="396240"/>
          </a:xfrm>
          <a:prstGeom prst="rect">
            <a:avLst/>
          </a:prstGeom>
          <a:solidFill>
            <a:srgbClr val="3CBEB1"/>
          </a:solidFill>
          <a:ln>
            <a:solidFill>
              <a:srgbClr val="3CB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A85C8-4D1C-46D5-B4F1-4DF398D85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2"/>
          <a:stretch/>
        </p:blipFill>
        <p:spPr>
          <a:xfrm>
            <a:off x="10807987" y="5838119"/>
            <a:ext cx="1237920" cy="5448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432A02-00B5-48DE-BF49-9A5C389B618F}"/>
              </a:ext>
            </a:extLst>
          </p:cNvPr>
          <p:cNvSpPr/>
          <p:nvPr/>
        </p:nvSpPr>
        <p:spPr>
          <a:xfrm>
            <a:off x="1213163" y="5897199"/>
            <a:ext cx="3366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https://www.bbc.co.uk/iplayer/episode/p081948c/the-news-explained-coronavirus-what-are-viruses</a:t>
            </a:r>
            <a:endParaRPr lang="en-GB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2" descr="Biology, Research, Laboratory, Science, Medical, Lab">
            <a:extLst>
              <a:ext uri="{FF2B5EF4-FFF2-40B4-BE49-F238E27FC236}">
                <a16:creationId xmlns:a16="http://schemas.microsoft.com/office/drawing/2014/main" id="{4E258705-FB2D-4BA2-8A94-FD9CA334B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b="8998"/>
          <a:stretch/>
        </p:blipFill>
        <p:spPr bwMode="auto">
          <a:xfrm>
            <a:off x="1249378" y="1864172"/>
            <a:ext cx="3255688" cy="40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E48A8C-60CA-4335-9939-05C42CB2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1" b="23412"/>
          <a:stretch/>
        </p:blipFill>
        <p:spPr>
          <a:xfrm>
            <a:off x="0" y="0"/>
            <a:ext cx="12192000" cy="1558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459BD-0CC9-4F9C-8B20-8B8BC5191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444" y="217475"/>
            <a:ext cx="7144624" cy="101123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British Science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645F1-BF2A-4A9A-850C-8F5C1E443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979" y="1969773"/>
            <a:ext cx="5318760" cy="367495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However, what exactly </a:t>
            </a:r>
            <a:r>
              <a:rPr lang="en-GB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is </a:t>
            </a: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 virus?</a:t>
            </a:r>
          </a:p>
          <a:p>
            <a:pPr algn="l"/>
            <a:endParaRPr lang="en-GB" sz="3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We are going to watch BBC News programme, </a:t>
            </a:r>
            <a:r>
              <a:rPr lang="en-GB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News Explained</a:t>
            </a: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, where we will learn a bit more about what viruses are.</a:t>
            </a:r>
          </a:p>
          <a:p>
            <a:pPr algn="l"/>
            <a:endParaRPr lang="en-GB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As we watch, think about why science is important when talking about viruses.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700FD-F391-4100-AB8B-B631A3304E16}"/>
              </a:ext>
            </a:extLst>
          </p:cNvPr>
          <p:cNvSpPr/>
          <p:nvPr/>
        </p:nvSpPr>
        <p:spPr>
          <a:xfrm>
            <a:off x="0" y="6461760"/>
            <a:ext cx="12192000" cy="396240"/>
          </a:xfrm>
          <a:prstGeom prst="rect">
            <a:avLst/>
          </a:prstGeom>
          <a:solidFill>
            <a:srgbClr val="3CBEB1"/>
          </a:solidFill>
          <a:ln>
            <a:solidFill>
              <a:srgbClr val="3CB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A85C8-4D1C-46D5-B4F1-4DF398D85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2"/>
          <a:stretch/>
        </p:blipFill>
        <p:spPr>
          <a:xfrm>
            <a:off x="10807987" y="5838119"/>
            <a:ext cx="1237920" cy="544866"/>
          </a:xfrm>
          <a:prstGeom prst="rect">
            <a:avLst/>
          </a:prstGeom>
        </p:spPr>
      </p:pic>
      <p:pic>
        <p:nvPicPr>
          <p:cNvPr id="11" name="Picture 2" descr="Biology, Research, Laboratory, Science, Medical, Lab">
            <a:extLst>
              <a:ext uri="{FF2B5EF4-FFF2-40B4-BE49-F238E27FC236}">
                <a16:creationId xmlns:a16="http://schemas.microsoft.com/office/drawing/2014/main" id="{14AACDD4-35CB-488F-B116-D40D3FF5E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b="8998"/>
          <a:stretch/>
        </p:blipFill>
        <p:spPr bwMode="auto">
          <a:xfrm>
            <a:off x="1249378" y="1864172"/>
            <a:ext cx="3255688" cy="40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5A782C-F4F1-4F13-87B0-8380F1F5B68D}"/>
              </a:ext>
            </a:extLst>
          </p:cNvPr>
          <p:cNvSpPr/>
          <p:nvPr/>
        </p:nvSpPr>
        <p:spPr>
          <a:xfrm>
            <a:off x="1213163" y="5897199"/>
            <a:ext cx="3366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https://www.bbc.co.uk/iplayer/episode/p081948c/the-news-explained-coronavirus-what-are-viruses</a:t>
            </a:r>
            <a:endParaRPr lang="en-GB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E48A8C-60CA-4335-9939-05C42CB2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1" b="23412"/>
          <a:stretch/>
        </p:blipFill>
        <p:spPr>
          <a:xfrm>
            <a:off x="0" y="0"/>
            <a:ext cx="12192000" cy="1558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459BD-0CC9-4F9C-8B20-8B8BC5191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444" y="217475"/>
            <a:ext cx="7144624" cy="101123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British Science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645F1-BF2A-4A9A-850C-8F5C1E443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6965" y="1826000"/>
            <a:ext cx="6325545" cy="3079041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How can we prevent viruses spreading?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Cover your cough or sneeze with a tissue, then throw the tissue in the trash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Clean and disinfect frequently touched objects and surfaces using a regular household cleaning spray or wipe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Wash your hands often and thoroughly with soap and water, especially after going to the toilet, before eating, and after blowing your nose, coughing, or sneezing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en-GB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700FD-F391-4100-AB8B-B631A3304E16}"/>
              </a:ext>
            </a:extLst>
          </p:cNvPr>
          <p:cNvSpPr/>
          <p:nvPr/>
        </p:nvSpPr>
        <p:spPr>
          <a:xfrm>
            <a:off x="0" y="6461760"/>
            <a:ext cx="12192000" cy="396240"/>
          </a:xfrm>
          <a:prstGeom prst="rect">
            <a:avLst/>
          </a:prstGeom>
          <a:solidFill>
            <a:srgbClr val="3CBEB1"/>
          </a:solidFill>
          <a:ln>
            <a:solidFill>
              <a:srgbClr val="3CB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A85C8-4D1C-46D5-B4F1-4DF398D85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2"/>
          <a:stretch/>
        </p:blipFill>
        <p:spPr>
          <a:xfrm>
            <a:off x="10807987" y="5838119"/>
            <a:ext cx="1237920" cy="5448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5F83A3-907C-4E19-9E95-B8FBC00011AB}"/>
              </a:ext>
            </a:extLst>
          </p:cNvPr>
          <p:cNvSpPr txBox="1"/>
          <p:nvPr/>
        </p:nvSpPr>
        <p:spPr>
          <a:xfrm>
            <a:off x="1226762" y="5603361"/>
            <a:ext cx="3182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Credit: jackmac64 (Pixabay.com)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52621-5E5E-4A57-BC98-2E297B8B655F}"/>
              </a:ext>
            </a:extLst>
          </p:cNvPr>
          <p:cNvSpPr txBox="1"/>
          <p:nvPr/>
        </p:nvSpPr>
        <p:spPr>
          <a:xfrm>
            <a:off x="5072974" y="4989903"/>
            <a:ext cx="6325545" cy="769441"/>
          </a:xfrm>
          <a:prstGeom prst="rect">
            <a:avLst/>
          </a:prstGeom>
          <a:noFill/>
          <a:ln w="19050">
            <a:solidFill>
              <a:srgbClr val="3CBE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If you have any questions, worries, or concerns about anything discussed, talk to an adult you trust!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1F4B4-E748-4492-A1D4-BEF0647D23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r="15213"/>
          <a:stretch/>
        </p:blipFill>
        <p:spPr>
          <a:xfrm>
            <a:off x="642796" y="2038684"/>
            <a:ext cx="3693800" cy="35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E48A8C-60CA-4335-9939-05C42CB2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1" b="23412"/>
          <a:stretch/>
        </p:blipFill>
        <p:spPr>
          <a:xfrm>
            <a:off x="0" y="0"/>
            <a:ext cx="12192000" cy="1558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459BD-0CC9-4F9C-8B20-8B8BC5191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444" y="217475"/>
            <a:ext cx="7144624" cy="101123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British Science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645F1-BF2A-4A9A-850C-8F5C1E443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754" y="2773055"/>
            <a:ext cx="5494774" cy="2789837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33CC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 discussion</a:t>
            </a:r>
            <a:r>
              <a:rPr lang="en-GB" dirty="0">
                <a:solidFill>
                  <a:srgbClr val="33CC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If you already know you don’t want to be a scientist, should you be made to study science in school?</a:t>
            </a:r>
          </a:p>
          <a:p>
            <a:pPr algn="l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Print the Discussion Planning Sheet on the next to slide to help pupils prepare for the discussion.</a:t>
            </a:r>
          </a:p>
          <a:p>
            <a:pPr algn="l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700FD-F391-4100-AB8B-B631A3304E16}"/>
              </a:ext>
            </a:extLst>
          </p:cNvPr>
          <p:cNvSpPr/>
          <p:nvPr/>
        </p:nvSpPr>
        <p:spPr>
          <a:xfrm>
            <a:off x="0" y="6461760"/>
            <a:ext cx="12192000" cy="396240"/>
          </a:xfrm>
          <a:prstGeom prst="rect">
            <a:avLst/>
          </a:prstGeom>
          <a:solidFill>
            <a:srgbClr val="3CBEB1"/>
          </a:solidFill>
          <a:ln>
            <a:solidFill>
              <a:srgbClr val="3CB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A85C8-4D1C-46D5-B4F1-4DF398D85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2"/>
          <a:stretch/>
        </p:blipFill>
        <p:spPr>
          <a:xfrm>
            <a:off x="10807987" y="5838119"/>
            <a:ext cx="1237920" cy="544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A8B06-EB4D-45EB-8F4E-620987418FB4}"/>
              </a:ext>
            </a:extLst>
          </p:cNvPr>
          <p:cNvSpPr txBox="1"/>
          <p:nvPr/>
        </p:nvSpPr>
        <p:spPr>
          <a:xfrm>
            <a:off x="5379919" y="2133934"/>
            <a:ext cx="27421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PSHE Ideas:</a:t>
            </a:r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88B44F-32E0-4BA8-BC9A-02F3562365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r="15213"/>
          <a:stretch/>
        </p:blipFill>
        <p:spPr>
          <a:xfrm>
            <a:off x="642796" y="2038684"/>
            <a:ext cx="3693800" cy="35737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186CFF-FADF-4A8A-8DFE-613C23DC09F3}"/>
              </a:ext>
            </a:extLst>
          </p:cNvPr>
          <p:cNvSpPr txBox="1"/>
          <p:nvPr/>
        </p:nvSpPr>
        <p:spPr>
          <a:xfrm>
            <a:off x="1226762" y="5603361"/>
            <a:ext cx="3182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Credit: jackmac64 (Pixabay.com)</a:t>
            </a:r>
          </a:p>
        </p:txBody>
      </p:sp>
    </p:spTree>
    <p:extLst>
      <p:ext uri="{BB962C8B-B14F-4D97-AF65-F5344CB8AC3E}">
        <p14:creationId xmlns:p14="http://schemas.microsoft.com/office/powerpoint/2010/main" val="10465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7076B-8408-43D6-964C-66B72C01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16" y="297438"/>
            <a:ext cx="10165181" cy="63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73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ources">
      <a:majorFont>
        <a:latin typeface="Sassoon Primary Rg"/>
        <a:ea typeface=""/>
        <a:cs typeface=""/>
      </a:majorFont>
      <a:minorFont>
        <a:latin typeface="Sassoon Primary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410</Words>
  <Application>Microsoft Office PowerPoint</Application>
  <PresentationFormat>Widescreen</PresentationFormat>
  <Paragraphs>47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Sassoon Primary Rg</vt:lpstr>
      <vt:lpstr>Office Theme</vt:lpstr>
      <vt:lpstr>British Science Week</vt:lpstr>
      <vt:lpstr>British Science Week</vt:lpstr>
      <vt:lpstr>British Science Week</vt:lpstr>
      <vt:lpstr>British Science Week</vt:lpstr>
      <vt:lpstr>British Science Week</vt:lpstr>
      <vt:lpstr>British Science Week</vt:lpstr>
      <vt:lpstr>British Science Week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‘January Blues’</dc:title>
  <dc:creator>Anna Costello</dc:creator>
  <cp:lastModifiedBy>Rebecca Clark</cp:lastModifiedBy>
  <cp:revision>49</cp:revision>
  <dcterms:created xsi:type="dcterms:W3CDTF">2020-01-06T10:25:29Z</dcterms:created>
  <dcterms:modified xsi:type="dcterms:W3CDTF">2020-03-05T11:27:50Z</dcterms:modified>
</cp:coreProperties>
</file>