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6374" autoAdjust="0"/>
  </p:normalViewPr>
  <p:slideViewPr>
    <p:cSldViewPr snapToGrid="0">
      <p:cViewPr>
        <p:scale>
          <a:sx n="100" d="100"/>
          <a:sy n="100" d="100"/>
        </p:scale>
        <p:origin x="7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13B5B-0A3D-40F5-BB15-11E0970BB431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B76C3-2081-4839-A8F6-4082DAE19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83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45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35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89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701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06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05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6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59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11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73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8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42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06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8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7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C2C4-230E-4059-BE79-B548442B5D7B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B60D-09F1-4295-A253-4C4871275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98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nnel4.com/programmes/the-job-interview/videos/all/s1-ep4-faux-caller/5069247563001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nnel4.com/programmes/the-job-interview/videos/all/s1-ep4-faux-caller/5069247563001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nnel4.com/programmes/the-job-interview/videos/all/s1-ep4-faux-caller/5069247563001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hyperlink" Target="https://www.channel4.com/programmes/the-job-interview/videos/all/s1-ep4-faux-caller/5069247563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59BD-0CC9-4F9C-8B20-8B8BC5191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4" y="-181993"/>
            <a:ext cx="10954871" cy="1011237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Careers week - Interviews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73259" y="2050491"/>
            <a:ext cx="5191741" cy="1148648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3200" dirty="0"/>
              <a:t>In what situations might you have to attend an </a:t>
            </a:r>
            <a:r>
              <a:rPr lang="en-GB" sz="3200" b="1" dirty="0">
                <a:solidFill>
                  <a:srgbClr val="00B050"/>
                </a:solidFill>
              </a:rPr>
              <a:t>interview</a:t>
            </a:r>
            <a:r>
              <a:rPr lang="en-GB" sz="32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3275" y="5301389"/>
            <a:ext cx="228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</a:t>
            </a:r>
            <a:r>
              <a:rPr lang="en-GB" sz="1200" i="1" dirty="0" err="1"/>
              <a:t>StockSnap</a:t>
            </a:r>
            <a:r>
              <a:rPr lang="en-GB" sz="1200" i="1" dirty="0"/>
              <a:t> (pixabay.com)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04795" y="3473505"/>
            <a:ext cx="49602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Work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University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3CABF3-AE57-4F38-9E4C-17FC4413A3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81" b="23208"/>
          <a:stretch/>
        </p:blipFill>
        <p:spPr>
          <a:xfrm>
            <a:off x="0" y="-20320"/>
            <a:ext cx="12192000" cy="160764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54DFAC9-75D4-478E-B163-8972FCFC29E5}"/>
              </a:ext>
            </a:extLst>
          </p:cNvPr>
          <p:cNvSpPr txBox="1">
            <a:spLocks/>
          </p:cNvSpPr>
          <p:nvPr/>
        </p:nvSpPr>
        <p:spPr>
          <a:xfrm>
            <a:off x="618563" y="197046"/>
            <a:ext cx="10954871" cy="10112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Careers Week - Interviews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34AC8B-8D11-40AD-8DAB-194BD0E428EF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4AB183-B3FA-4630-B25A-0226A8F3B8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" y="2136055"/>
            <a:ext cx="4726305" cy="315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14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24625" y="2320015"/>
            <a:ext cx="4960205" cy="2089803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4000" dirty="0"/>
              <a:t>How do people tend to </a:t>
            </a:r>
            <a:r>
              <a:rPr lang="en-GB" sz="4000" b="1" dirty="0"/>
              <a:t>feel</a:t>
            </a:r>
            <a:r>
              <a:rPr lang="en-GB" sz="4000" dirty="0"/>
              <a:t> about interviews?</a:t>
            </a:r>
          </a:p>
          <a:p>
            <a:pPr algn="ctr">
              <a:lnSpc>
                <a:spcPct val="110000"/>
              </a:lnSpc>
            </a:pPr>
            <a:endParaRPr lang="en-GB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67A4A0-6356-4DBD-8E16-1FB1AC12AF68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658B47-5718-4106-AE3A-F1FA266EBA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5823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D77314-740F-4E9B-8534-6EF6D886E4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" y="2136055"/>
            <a:ext cx="4726305" cy="315333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64A654F-01E9-4D34-9812-214EB777A6CA}"/>
              </a:ext>
            </a:extLst>
          </p:cNvPr>
          <p:cNvSpPr txBox="1"/>
          <p:nvPr/>
        </p:nvSpPr>
        <p:spPr>
          <a:xfrm>
            <a:off x="3343275" y="5301389"/>
            <a:ext cx="228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</a:t>
            </a:r>
            <a:r>
              <a:rPr lang="en-GB" sz="1200" i="1" dirty="0" err="1"/>
              <a:t>StockSnap</a:t>
            </a:r>
            <a:r>
              <a:rPr lang="en-GB" sz="1200" i="1" dirty="0"/>
              <a:t> (pixabay.com)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684DD2-7106-4D14-BE59-425A56E26545}"/>
              </a:ext>
            </a:extLst>
          </p:cNvPr>
          <p:cNvSpPr txBox="1"/>
          <p:nvPr/>
        </p:nvSpPr>
        <p:spPr>
          <a:xfrm>
            <a:off x="6610350" y="4181475"/>
            <a:ext cx="4683980" cy="73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GB" sz="4000" b="1" dirty="0">
                <a:solidFill>
                  <a:srgbClr val="00B050"/>
                </a:solidFill>
              </a:rPr>
              <a:t>Why</a:t>
            </a:r>
            <a:r>
              <a:rPr lang="en-GB" sz="4000" dirty="0">
                <a:solidFill>
                  <a:srgbClr val="00B05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618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5998" y="1962863"/>
            <a:ext cx="5553077" cy="2103333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dirty="0"/>
              <a:t>Imagine you have applied for a weekend job working in a local </a:t>
            </a:r>
            <a:r>
              <a:rPr lang="en-GB" sz="2400" b="1" dirty="0"/>
              <a:t>café </a:t>
            </a:r>
            <a:r>
              <a:rPr lang="en-GB" sz="2400" dirty="0"/>
              <a:t>and you have been invited for an interview. You will be expected to </a:t>
            </a:r>
            <a:r>
              <a:rPr lang="en-GB" sz="2400" b="1" dirty="0"/>
              <a:t>serve customers</a:t>
            </a:r>
            <a:r>
              <a:rPr lang="en-GB" sz="2400" dirty="0"/>
              <a:t>, </a:t>
            </a:r>
            <a:r>
              <a:rPr lang="en-GB" sz="2400" b="1" dirty="0"/>
              <a:t>work on the till</a:t>
            </a:r>
            <a:r>
              <a:rPr lang="en-GB" sz="2400" dirty="0"/>
              <a:t>, and keep the café </a:t>
            </a:r>
            <a:r>
              <a:rPr lang="en-GB" sz="2400" b="1" dirty="0"/>
              <a:t>clean and tidy</a:t>
            </a:r>
            <a:r>
              <a:rPr lang="en-GB" sz="2400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5999" y="4384587"/>
            <a:ext cx="5286378" cy="884538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dirty="0"/>
              <a:t>What</a:t>
            </a:r>
            <a:r>
              <a:rPr lang="en-GB" sz="2400" dirty="0">
                <a:solidFill>
                  <a:srgbClr val="00B050"/>
                </a:solidFill>
              </a:rPr>
              <a:t> </a:t>
            </a:r>
            <a:r>
              <a:rPr lang="en-GB" sz="2400" b="1" dirty="0">
                <a:solidFill>
                  <a:srgbClr val="00B050"/>
                </a:solidFill>
              </a:rPr>
              <a:t>skills</a:t>
            </a:r>
            <a:r>
              <a:rPr lang="en-GB" sz="2400" dirty="0">
                <a:solidFill>
                  <a:srgbClr val="00B050"/>
                </a:solidFill>
              </a:rPr>
              <a:t> </a:t>
            </a:r>
            <a:r>
              <a:rPr lang="en-GB" sz="2400" dirty="0"/>
              <a:t>and </a:t>
            </a:r>
            <a:r>
              <a:rPr lang="en-GB" sz="2400" b="1" dirty="0">
                <a:solidFill>
                  <a:srgbClr val="00B050"/>
                </a:solidFill>
              </a:rPr>
              <a:t>qualities</a:t>
            </a:r>
            <a:r>
              <a:rPr lang="en-GB" sz="2400" b="1" dirty="0"/>
              <a:t> </a:t>
            </a:r>
            <a:r>
              <a:rPr lang="en-GB" sz="2400" dirty="0"/>
              <a:t>can YOU bring to this role? Can you provide </a:t>
            </a:r>
            <a:r>
              <a:rPr lang="en-GB" sz="2400" b="1" dirty="0">
                <a:solidFill>
                  <a:srgbClr val="00B050"/>
                </a:solidFill>
              </a:rPr>
              <a:t>examples</a:t>
            </a:r>
            <a:r>
              <a:rPr lang="en-GB" sz="2400" dirty="0"/>
              <a:t>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F533DA-6231-4A93-A44E-4AF971102F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81" b="23208"/>
          <a:stretch/>
        </p:blipFill>
        <p:spPr>
          <a:xfrm>
            <a:off x="0" y="-20320"/>
            <a:ext cx="12192000" cy="160764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69BAFE5-03B5-40B9-867D-B82237825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4" y="203347"/>
            <a:ext cx="10954871" cy="101123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Careers Week - Interviews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C708D0-C3AE-46BB-9974-10B091DFE791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653261B-B68A-4603-87AC-20B8956001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" y="2136055"/>
            <a:ext cx="4726305" cy="315333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2E66C1C-3F1B-4714-98F8-8A19C15A249A}"/>
              </a:ext>
            </a:extLst>
          </p:cNvPr>
          <p:cNvSpPr txBox="1"/>
          <p:nvPr/>
        </p:nvSpPr>
        <p:spPr>
          <a:xfrm>
            <a:off x="3343275" y="5301389"/>
            <a:ext cx="228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</a:t>
            </a:r>
            <a:r>
              <a:rPr lang="en-GB" sz="1200" i="1" dirty="0" err="1"/>
              <a:t>StockSnap</a:t>
            </a:r>
            <a:r>
              <a:rPr lang="en-GB" sz="1200" i="1" dirty="0"/>
              <a:t> (pixabay.com)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FDCB2F-AA03-4018-987A-EBE6F2028A79}"/>
              </a:ext>
            </a:extLst>
          </p:cNvPr>
          <p:cNvSpPr/>
          <p:nvPr/>
        </p:nvSpPr>
        <p:spPr>
          <a:xfrm>
            <a:off x="31793" y="5673941"/>
            <a:ext cx="5592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B05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https://www.channel4.com/programmes/the-job-interview/videos/all/s1-ep4-faux-caller/5069247563001</a:t>
            </a:r>
            <a:endParaRPr lang="en-GB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8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0" y="2056127"/>
            <a:ext cx="5200650" cy="139063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600" dirty="0"/>
              <a:t>Imagine you are the </a:t>
            </a:r>
            <a:r>
              <a:rPr lang="en-GB" sz="2600" b="1" dirty="0"/>
              <a:t>owner</a:t>
            </a:r>
            <a:r>
              <a:rPr lang="en-GB" sz="2600" dirty="0"/>
              <a:t> of the café who is going to be </a:t>
            </a:r>
            <a:r>
              <a:rPr lang="en-GB" sz="2600" b="1" dirty="0"/>
              <a:t>interviewing</a:t>
            </a:r>
            <a:r>
              <a:rPr lang="en-GB" sz="2600" dirty="0"/>
              <a:t> applicants.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3822550"/>
            <a:ext cx="5200650" cy="1390637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600" dirty="0"/>
              <a:t>Write at least </a:t>
            </a:r>
            <a:r>
              <a:rPr lang="en-GB" sz="2600" b="1" dirty="0">
                <a:solidFill>
                  <a:srgbClr val="00B050"/>
                </a:solidFill>
              </a:rPr>
              <a:t>5 questions </a:t>
            </a:r>
            <a:r>
              <a:rPr lang="en-GB" sz="2600" dirty="0"/>
              <a:t>that you are going to ask to find out if they are the </a:t>
            </a:r>
            <a:r>
              <a:rPr lang="en-GB" sz="2600" b="1" dirty="0">
                <a:solidFill>
                  <a:srgbClr val="00B050"/>
                </a:solidFill>
              </a:rPr>
              <a:t>right candidate </a:t>
            </a:r>
            <a:r>
              <a:rPr lang="en-GB" sz="2600" dirty="0"/>
              <a:t>for the job.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C68BE8-B2D2-4B0C-AF3C-65570EFAD110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5E02E85-AC3A-4AD2-AA11-22DD7499F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5823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C01AD45-80A7-4940-84B1-98A5CF66F8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" y="2136055"/>
            <a:ext cx="4726305" cy="31533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E94C729-05FF-4886-AA22-7E687602F4A9}"/>
              </a:ext>
            </a:extLst>
          </p:cNvPr>
          <p:cNvSpPr txBox="1"/>
          <p:nvPr/>
        </p:nvSpPr>
        <p:spPr>
          <a:xfrm>
            <a:off x="3343275" y="5301389"/>
            <a:ext cx="228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</a:t>
            </a:r>
            <a:r>
              <a:rPr lang="en-GB" sz="1200" i="1" dirty="0" err="1"/>
              <a:t>StockSnap</a:t>
            </a:r>
            <a:r>
              <a:rPr lang="en-GB" sz="1200" i="1" dirty="0"/>
              <a:t> (pixabay.com)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5B943E-AB4A-4410-958A-6E4824AE8A96}"/>
              </a:ext>
            </a:extLst>
          </p:cNvPr>
          <p:cNvSpPr/>
          <p:nvPr/>
        </p:nvSpPr>
        <p:spPr>
          <a:xfrm>
            <a:off x="31793" y="5673941"/>
            <a:ext cx="5592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B05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https://www.channel4.com/programmes/the-job-interview/videos/all/s1-ep4-faux-caller/5069247563001</a:t>
            </a:r>
            <a:endParaRPr lang="en-GB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0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51820" y="2102971"/>
            <a:ext cx="5766488" cy="47827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2400" b="1" dirty="0"/>
              <a:t>With your partner, label yourselves </a:t>
            </a:r>
            <a:r>
              <a:rPr lang="en-GB" sz="2400" b="1" dirty="0">
                <a:solidFill>
                  <a:srgbClr val="00B050"/>
                </a:solidFill>
              </a:rPr>
              <a:t>A</a:t>
            </a:r>
            <a:r>
              <a:rPr lang="en-GB" sz="2400" b="1" dirty="0"/>
              <a:t> and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5966120" y="2878446"/>
            <a:ext cx="5766488" cy="2509598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To begin, </a:t>
            </a:r>
            <a:r>
              <a:rPr lang="en-GB" sz="2400" b="1" dirty="0">
                <a:solidFill>
                  <a:srgbClr val="00B050"/>
                </a:solidFill>
              </a:rPr>
              <a:t>Person A</a:t>
            </a:r>
            <a:r>
              <a:rPr lang="en-GB" sz="2400" dirty="0"/>
              <a:t> will be the </a:t>
            </a:r>
            <a:r>
              <a:rPr lang="en-GB" sz="2400" b="1" dirty="0"/>
              <a:t>owner </a:t>
            </a:r>
            <a:r>
              <a:rPr lang="en-GB" sz="2400" dirty="0"/>
              <a:t>of the café, and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</a:rPr>
              <a:t>Person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sz="2400" dirty="0"/>
              <a:t>will be the </a:t>
            </a:r>
            <a:r>
              <a:rPr lang="en-GB" sz="2400" b="1" dirty="0"/>
              <a:t>interview candidate</a:t>
            </a:r>
            <a:r>
              <a:rPr lang="en-GB" sz="2400" dirty="0"/>
              <a:t>.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Person A will have </a:t>
            </a:r>
            <a:r>
              <a:rPr lang="en-GB" sz="2400" b="1" dirty="0"/>
              <a:t>5 minutes </a:t>
            </a:r>
            <a:r>
              <a:rPr lang="en-GB" sz="2400" dirty="0"/>
              <a:t>to question person B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After 5 minutes, you will </a:t>
            </a:r>
            <a:r>
              <a:rPr lang="en-GB" sz="2400" b="1" dirty="0"/>
              <a:t>swap roles</a:t>
            </a:r>
            <a:r>
              <a:rPr lang="en-GB" sz="2400" dirty="0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D089E3-7D21-434C-82AE-09FAA21656F3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4057B71-6758-430F-8345-3D9250695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5823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9F0AC4-A1C2-47B2-A2AE-D8FDA083CD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" y="2136055"/>
            <a:ext cx="4726305" cy="31533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BA073F9-5F32-448B-947E-7464DF613627}"/>
              </a:ext>
            </a:extLst>
          </p:cNvPr>
          <p:cNvSpPr txBox="1"/>
          <p:nvPr/>
        </p:nvSpPr>
        <p:spPr>
          <a:xfrm>
            <a:off x="3343275" y="5301389"/>
            <a:ext cx="228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</a:t>
            </a:r>
            <a:r>
              <a:rPr lang="en-GB" sz="1200" i="1" dirty="0" err="1"/>
              <a:t>StockSnap</a:t>
            </a:r>
            <a:r>
              <a:rPr lang="en-GB" sz="1200" i="1" dirty="0"/>
              <a:t> (pixabay.com)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D71A9C-6705-40AA-A739-A0D23F051E68}"/>
              </a:ext>
            </a:extLst>
          </p:cNvPr>
          <p:cNvSpPr/>
          <p:nvPr/>
        </p:nvSpPr>
        <p:spPr>
          <a:xfrm>
            <a:off x="31793" y="5673941"/>
            <a:ext cx="5592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B05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https://www.channel4.com/programmes/the-job-interview/videos/all/s1-ep4-faux-caller/5069247563001</a:t>
            </a:r>
            <a:endParaRPr lang="en-GB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43598" y="1927807"/>
            <a:ext cx="5257803" cy="884538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dirty="0"/>
              <a:t>Now give your partner </a:t>
            </a:r>
            <a:r>
              <a:rPr lang="en-GB" sz="2400" b="1" dirty="0">
                <a:solidFill>
                  <a:srgbClr val="00B050"/>
                </a:solidFill>
              </a:rPr>
              <a:t>feedback</a:t>
            </a:r>
            <a:r>
              <a:rPr lang="en-GB" sz="2400" b="1" dirty="0"/>
              <a:t> </a:t>
            </a:r>
            <a:r>
              <a:rPr lang="en-GB" sz="2400" dirty="0"/>
              <a:t>on their interview!</a:t>
            </a:r>
          </a:p>
        </p:txBody>
      </p:sp>
      <p:sp>
        <p:nvSpPr>
          <p:cNvPr id="9" name="Rectangle 8"/>
          <p:cNvSpPr/>
          <p:nvPr/>
        </p:nvSpPr>
        <p:spPr>
          <a:xfrm>
            <a:off x="5943598" y="2922256"/>
            <a:ext cx="5766488" cy="2915863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What were their biggest </a:t>
            </a:r>
            <a:r>
              <a:rPr lang="en-GB" sz="2400" b="1" dirty="0">
                <a:solidFill>
                  <a:srgbClr val="00B050"/>
                </a:solidFill>
              </a:rPr>
              <a:t>strengths</a:t>
            </a:r>
            <a:r>
              <a:rPr lang="en-GB" sz="2400" dirty="0"/>
              <a:t>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What could they do to make their interview </a:t>
            </a:r>
            <a:r>
              <a:rPr lang="en-GB" sz="2400" b="1" dirty="0">
                <a:solidFill>
                  <a:srgbClr val="00B050"/>
                </a:solidFill>
              </a:rPr>
              <a:t>even better</a:t>
            </a:r>
            <a:r>
              <a:rPr lang="en-GB" sz="2400" dirty="0"/>
              <a:t>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Once you have finished, try putting your </a:t>
            </a:r>
            <a:r>
              <a:rPr lang="en-GB" sz="2400" b="1" dirty="0">
                <a:solidFill>
                  <a:srgbClr val="00B050"/>
                </a:solidFill>
              </a:rPr>
              <a:t>feedback into practice </a:t>
            </a:r>
            <a:r>
              <a:rPr lang="en-GB" sz="2400" dirty="0"/>
              <a:t>and see if you can make your interview responses even better! </a:t>
            </a:r>
          </a:p>
        </p:txBody>
      </p:sp>
      <p:sp>
        <p:nvSpPr>
          <p:cNvPr id="5" name="Rectangle 4"/>
          <p:cNvSpPr/>
          <p:nvPr/>
        </p:nvSpPr>
        <p:spPr>
          <a:xfrm>
            <a:off x="31793" y="5673941"/>
            <a:ext cx="5592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https://www.channel4.com/programmes/the-job-interview/videos/all/s1-ep4-faux-caller/5069247563001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E6D517-368C-4773-A5B6-B1EDA562B749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C27B27C-99CE-40E8-BBD1-7DF63785F5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5823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42EB67F-38E6-47CB-8F69-B3AF6E926D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" y="2136055"/>
            <a:ext cx="4726305" cy="31533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83945E5-69ED-4B8E-B578-4DCBE8BDD8F6}"/>
              </a:ext>
            </a:extLst>
          </p:cNvPr>
          <p:cNvSpPr txBox="1"/>
          <p:nvPr/>
        </p:nvSpPr>
        <p:spPr>
          <a:xfrm>
            <a:off x="3343275" y="5301389"/>
            <a:ext cx="228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</a:t>
            </a:r>
            <a:r>
              <a:rPr lang="en-GB" sz="1200" i="1" dirty="0" err="1"/>
              <a:t>StockSnap</a:t>
            </a:r>
            <a:r>
              <a:rPr lang="en-GB" sz="1200" i="1" dirty="0"/>
              <a:t> (pixabay.com)</a:t>
            </a:r>
          </a:p>
        </p:txBody>
      </p:sp>
    </p:spTree>
    <p:extLst>
      <p:ext uri="{BB962C8B-B14F-4D97-AF65-F5344CB8AC3E}">
        <p14:creationId xmlns:p14="http://schemas.microsoft.com/office/powerpoint/2010/main" val="1112769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368</Words>
  <Application>Microsoft Office PowerPoint</Application>
  <PresentationFormat>Widescreen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Careers week - Interviews</vt:lpstr>
      <vt:lpstr>PowerPoint Presentation</vt:lpstr>
      <vt:lpstr>Careers Week - Interviews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week - Interviews</dc:title>
  <dc:creator>Anna Costello</dc:creator>
  <cp:lastModifiedBy>Rebecca Clark</cp:lastModifiedBy>
  <cp:revision>14</cp:revision>
  <dcterms:created xsi:type="dcterms:W3CDTF">2020-01-23T15:08:35Z</dcterms:created>
  <dcterms:modified xsi:type="dcterms:W3CDTF">2020-02-28T12:09:09Z</dcterms:modified>
</cp:coreProperties>
</file>