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70" r:id="rId3"/>
    <p:sldId id="272" r:id="rId4"/>
    <p:sldId id="271" r:id="rId5"/>
    <p:sldId id="273" r:id="rId6"/>
    <p:sldId id="276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E8DB4F"/>
    <a:srgbClr val="FFCC00"/>
    <a:srgbClr val="CC006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0877" autoAdjust="0"/>
  </p:normalViewPr>
  <p:slideViewPr>
    <p:cSldViewPr snapToGrid="0">
      <p:cViewPr varScale="1">
        <p:scale>
          <a:sx n="100" d="100"/>
          <a:sy n="100" d="100"/>
        </p:scale>
        <p:origin x="7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6BB1-F1A0-4632-8AD6-7A0318D85C9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241F0-60F7-41B3-94FF-5CFEE96447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58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241F0-60F7-41B3-94FF-5CFEE96447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32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241F0-60F7-41B3-94FF-5CFEE96447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575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2241F0-60F7-41B3-94FF-5CFEE96447B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7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8884F-8BC5-47EC-8536-4F8A72FD5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E54E3A-8F73-432E-885C-EFB3F6B4F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64F1F-B9FB-4052-B7E8-5D6A5A38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6359E-AB16-40E1-8E28-DC0B8357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EB495-47D1-4921-8899-CCBCEC08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1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2CE4-2FCE-4503-AF0E-04CCE110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0091A-1894-4871-935D-A27F928CF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A84D2-92B7-4AD8-AA29-BDE3422E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12451-9CFB-4642-9590-049ACF855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22B97-5A03-45B6-80F6-21922AE5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E133A0-3DF2-4294-92CE-AA3C7363F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26FC1-FD54-450A-81FC-D0A1BDC9E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B23F3-5F4B-4733-940B-210EF50D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A8392-5A9E-4A01-BE7E-0F155F5C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972FE-DD23-46F5-B469-D824DD8D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34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DD572-61C7-4EB2-A2E6-3928CA7F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5AC3C-5CE9-4596-AAE0-873C19000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CDBB0-2755-4328-B813-FFA6365D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3B0C9-D171-4DA4-AE2A-9DD43ADB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F5021-0216-41C2-8363-843F31B3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28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17DC-5221-431E-870D-C0A24ED82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02E8B-B0AC-494B-A2AF-FB21FEA6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07ABF-71F5-4B12-AC41-DAB32DC7D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DA23E-7335-4211-A7CD-1615F2C87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B66AD-7D19-4381-9458-D36702B31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4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8123-8835-436A-BCA7-F0DCD24F8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2639-B980-4F98-8A3A-2A33419FF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476DE-3416-4F9C-B11D-CDD89AE10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F58BF-E905-4F83-B7AF-289D705B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8B1F9-6CEC-4F84-A9CB-D9BD723F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F2823-2537-4749-BE75-4856F180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9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D715E-09B0-40EA-9683-71D84030E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A6743-E5D3-4BF8-8477-9A1B4A358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D4DD3-8D35-4F44-BA58-700E2BB71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E622D4-5C0C-468B-B09A-E19E72C186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6C5855-03A7-48E8-8092-A4897C33D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8D9898-C1D6-4D19-B883-0D33B47C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8FE77B-2EE7-4824-9FB5-D63F090D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57A69-1940-4FB1-8242-4F40B388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64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6369-2B86-40DA-8C83-7EF8911E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B5BFB-2205-4C93-95E9-C7E1FDC3E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534EC-671E-4334-A3DD-13EA9DF5B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9DBCB-F9B3-44E3-AC9C-FBB837941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7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F6A70-0E7A-4CB8-8CA3-F8319465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0229D-2DB1-4194-B284-612A84FE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FB882-C930-41D8-9192-3F162C027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25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D6092-CDFB-47E2-A5EF-9F6CCA84B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E943-E14C-42E7-909F-E89F43C45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0DC3A-0FA4-4864-A671-F393CD6D1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9C9D2-A333-463D-9C6A-5F36F30DF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F4231-4E25-4746-99EE-1BECDFCA6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EF960-59AA-4EF1-9F2F-23E29615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39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6107F-A0E7-4299-BFC4-E4B1D0AB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3917C-3AC0-4CDB-8839-AD6DB6F5E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FE6BE8-B78C-42EB-9E63-2C332CC47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B4294-F4C7-49BE-A0B0-7995B6A1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27DE1-A21C-4B5D-B292-4D55AA23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24805-4D92-42FB-A07F-807E78BB1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0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206959-B156-4CF5-A4B9-0E95AFAFF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2B457-B0E1-44CF-9697-DA465DA0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D9707-4628-45A8-B39B-F32B022E9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17255-3967-48A9-83EE-251050FD46E9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7B1EF-86DD-4592-A5D6-E76F1FDCA7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12455-500D-4257-96AB-A29E0ED9B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F62B-D9FB-4BE0-A5C6-8C4B7E6106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4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hyperlink" Target="https://www.bbc.co.uk/bbcthree/clip/d0aac790-400d-45e9-8f58-42f5bf459fa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bbc.co.uk/bbcthree/clip/d0aac790-400d-45e9-8f58-42f5bf459fad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bbc.co.uk/bbcthree/clip/d0aac790-400d-45e9-8f58-42f5bf459fad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bbc.co.uk/bbcthree/clip/d0aac790-400d-45e9-8f58-42f5bf459fad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F1371451-0B33-4C95-B144-185E581669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99" b="22117"/>
          <a:stretch/>
        </p:blipFill>
        <p:spPr>
          <a:xfrm>
            <a:off x="0" y="4081"/>
            <a:ext cx="12192000" cy="163207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916A00-304D-4EF5-9700-17EEC9766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1533" y="237231"/>
            <a:ext cx="7128934" cy="117896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chemeClr val="bg1"/>
                </a:solidFill>
              </a:rPr>
              <a:t>World Book Day – KS4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4F3B14-78E3-461F-A9A7-D29A7813295C}"/>
              </a:ext>
            </a:extLst>
          </p:cNvPr>
          <p:cNvSpPr txBox="1"/>
          <p:nvPr/>
        </p:nvSpPr>
        <p:spPr>
          <a:xfrm>
            <a:off x="1443568" y="1646485"/>
            <a:ext cx="9304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Match the famous quote to the book and author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66E175-631B-4BD6-967E-0CEC6FB6800F}"/>
              </a:ext>
            </a:extLst>
          </p:cNvPr>
          <p:cNvSpPr/>
          <p:nvPr/>
        </p:nvSpPr>
        <p:spPr>
          <a:xfrm>
            <a:off x="491835" y="2313149"/>
            <a:ext cx="4402725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‘Maybe you should just press the button’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E24216-71AF-44D9-A3C8-F440152AE76D}"/>
              </a:ext>
            </a:extLst>
          </p:cNvPr>
          <p:cNvSpPr/>
          <p:nvPr/>
        </p:nvSpPr>
        <p:spPr>
          <a:xfrm>
            <a:off x="493123" y="2824390"/>
            <a:ext cx="4402724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‘Fight ‘til the last gasp’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448052-03FA-47DE-881D-37C977ADE77B}"/>
              </a:ext>
            </a:extLst>
          </p:cNvPr>
          <p:cNvSpPr/>
          <p:nvPr/>
        </p:nvSpPr>
        <p:spPr>
          <a:xfrm>
            <a:off x="493124" y="3331997"/>
            <a:ext cx="4402723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‘You cannot pass!’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E65EAE-DBD6-46BC-9255-805374EA702B}"/>
              </a:ext>
            </a:extLst>
          </p:cNvPr>
          <p:cNvSpPr/>
          <p:nvPr/>
        </p:nvSpPr>
        <p:spPr>
          <a:xfrm>
            <a:off x="497241" y="3839899"/>
            <a:ext cx="4398606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‘It is better to be feared than loved’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228705-1871-4045-BC78-FA4B8B0F933B}"/>
              </a:ext>
            </a:extLst>
          </p:cNvPr>
          <p:cNvSpPr/>
          <p:nvPr/>
        </p:nvSpPr>
        <p:spPr>
          <a:xfrm>
            <a:off x="497241" y="4339376"/>
            <a:ext cx="4398606" cy="707886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‘She is tolerable; but not handsome enough to tempt me’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F74491-60C1-4908-B1B5-30FC9706BBAF}"/>
              </a:ext>
            </a:extLst>
          </p:cNvPr>
          <p:cNvSpPr/>
          <p:nvPr/>
        </p:nvSpPr>
        <p:spPr>
          <a:xfrm>
            <a:off x="483599" y="5153858"/>
            <a:ext cx="4406840" cy="707886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‘If you will forgive me for being personal – I do not like your face‘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775A44-F117-4155-B8C6-C746ABC1A4A7}"/>
              </a:ext>
            </a:extLst>
          </p:cNvPr>
          <p:cNvSpPr/>
          <p:nvPr/>
        </p:nvSpPr>
        <p:spPr>
          <a:xfrm>
            <a:off x="7292034" y="2313149"/>
            <a:ext cx="4398606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The Fellowship of the Ring</a:t>
            </a:r>
            <a:r>
              <a:rPr lang="en-GB" sz="2000" dirty="0"/>
              <a:t>, J.R.R Tolkien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BDE5E9-EFB5-4269-81F6-5887D82A7DC0}"/>
              </a:ext>
            </a:extLst>
          </p:cNvPr>
          <p:cNvSpPr/>
          <p:nvPr/>
        </p:nvSpPr>
        <p:spPr>
          <a:xfrm>
            <a:off x="7292034" y="2830231"/>
            <a:ext cx="4406840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Henry VI</a:t>
            </a:r>
            <a:r>
              <a:rPr lang="en-GB" sz="2000" dirty="0"/>
              <a:t>, William Shakespeare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28319C-4076-41CC-B45E-5EA63AC6A43A}"/>
              </a:ext>
            </a:extLst>
          </p:cNvPr>
          <p:cNvSpPr/>
          <p:nvPr/>
        </p:nvSpPr>
        <p:spPr>
          <a:xfrm>
            <a:off x="7292034" y="3329939"/>
            <a:ext cx="4402723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Pride and Prejudice</a:t>
            </a:r>
            <a:r>
              <a:rPr lang="en-GB" sz="2000" dirty="0"/>
              <a:t>, Jane Austen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52157C-0D5C-4D7D-ACA5-083572E3B0D0}"/>
              </a:ext>
            </a:extLst>
          </p:cNvPr>
          <p:cNvSpPr/>
          <p:nvPr/>
        </p:nvSpPr>
        <p:spPr>
          <a:xfrm>
            <a:off x="7292034" y="3837496"/>
            <a:ext cx="4402723" cy="707886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Murder on the Orient Express</a:t>
            </a:r>
            <a:r>
              <a:rPr lang="en-GB" sz="2000" dirty="0"/>
              <a:t>, Agatha Christie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050F39-31EA-4963-97B2-E676C5A7B9CE}"/>
              </a:ext>
            </a:extLst>
          </p:cNvPr>
          <p:cNvSpPr/>
          <p:nvPr/>
        </p:nvSpPr>
        <p:spPr>
          <a:xfrm>
            <a:off x="7292034" y="4656584"/>
            <a:ext cx="4402724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The Maze Runner</a:t>
            </a:r>
            <a:r>
              <a:rPr lang="en-GB" sz="2000" dirty="0"/>
              <a:t>, James Dashner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170022-515B-44FE-97C7-9F318F3DA889}"/>
              </a:ext>
            </a:extLst>
          </p:cNvPr>
          <p:cNvSpPr/>
          <p:nvPr/>
        </p:nvSpPr>
        <p:spPr>
          <a:xfrm>
            <a:off x="7296153" y="5158017"/>
            <a:ext cx="4398604" cy="707886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Alice’s Adventures in Wonderland</a:t>
            </a:r>
            <a:r>
              <a:rPr lang="en-GB" sz="2000" dirty="0"/>
              <a:t>, Lewis Carol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519AA5-CC29-490A-AD1E-5865208818D1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E8DB4F"/>
          </a:solidFill>
          <a:ln>
            <a:solidFill>
              <a:srgbClr val="E8D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F365328-B64A-4BB0-89B5-5FB1CA47A9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4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74F3B14-78E3-461F-A9A7-D29A7813295C}"/>
              </a:ext>
            </a:extLst>
          </p:cNvPr>
          <p:cNvSpPr txBox="1"/>
          <p:nvPr/>
        </p:nvSpPr>
        <p:spPr>
          <a:xfrm>
            <a:off x="1591845" y="351954"/>
            <a:ext cx="9304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+mj-lt"/>
              </a:rPr>
              <a:t>Match the famous quote to the book and author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66E175-631B-4BD6-967E-0CEC6FB6800F}"/>
              </a:ext>
            </a:extLst>
          </p:cNvPr>
          <p:cNvSpPr/>
          <p:nvPr/>
        </p:nvSpPr>
        <p:spPr>
          <a:xfrm>
            <a:off x="801232" y="1195966"/>
            <a:ext cx="4237901" cy="707886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‘Maybe you should just press the button’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E24216-71AF-44D9-A3C8-F440152AE76D}"/>
              </a:ext>
            </a:extLst>
          </p:cNvPr>
          <p:cNvSpPr/>
          <p:nvPr/>
        </p:nvSpPr>
        <p:spPr>
          <a:xfrm>
            <a:off x="801233" y="2270767"/>
            <a:ext cx="4237901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‘Fight ‘til the last gasp’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448052-03FA-47DE-881D-37C977ADE77B}"/>
              </a:ext>
            </a:extLst>
          </p:cNvPr>
          <p:cNvSpPr/>
          <p:nvPr/>
        </p:nvSpPr>
        <p:spPr>
          <a:xfrm>
            <a:off x="801233" y="3041277"/>
            <a:ext cx="4237901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‘You cannot pass!’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E65EAE-DBD6-46BC-9255-805374EA702B}"/>
              </a:ext>
            </a:extLst>
          </p:cNvPr>
          <p:cNvSpPr/>
          <p:nvPr/>
        </p:nvSpPr>
        <p:spPr>
          <a:xfrm>
            <a:off x="801234" y="3816073"/>
            <a:ext cx="4237901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‘It is better to be feared than loved’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228705-1871-4045-BC78-FA4B8B0F933B}"/>
              </a:ext>
            </a:extLst>
          </p:cNvPr>
          <p:cNvSpPr/>
          <p:nvPr/>
        </p:nvSpPr>
        <p:spPr>
          <a:xfrm>
            <a:off x="801234" y="4590869"/>
            <a:ext cx="4237901" cy="707886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‘She is tolerable; but not handsome enough to tempt me’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F74491-60C1-4908-B1B5-30FC9706BBAF}"/>
              </a:ext>
            </a:extLst>
          </p:cNvPr>
          <p:cNvSpPr/>
          <p:nvPr/>
        </p:nvSpPr>
        <p:spPr>
          <a:xfrm>
            <a:off x="801235" y="5611776"/>
            <a:ext cx="4237901" cy="707886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‘If you will forgive me for being personal – I do not like your face‘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775A44-F117-4155-B8C6-C746ABC1A4A7}"/>
              </a:ext>
            </a:extLst>
          </p:cNvPr>
          <p:cNvSpPr/>
          <p:nvPr/>
        </p:nvSpPr>
        <p:spPr>
          <a:xfrm>
            <a:off x="7484165" y="1250339"/>
            <a:ext cx="4141020" cy="707886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The Fellowship of the Ring</a:t>
            </a:r>
            <a:r>
              <a:rPr lang="en-GB" sz="2000" dirty="0"/>
              <a:t>, J.R.R Tolkien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BDE5E9-EFB5-4269-81F6-5887D82A7DC0}"/>
              </a:ext>
            </a:extLst>
          </p:cNvPr>
          <p:cNvSpPr/>
          <p:nvPr/>
        </p:nvSpPr>
        <p:spPr>
          <a:xfrm>
            <a:off x="7484165" y="2266481"/>
            <a:ext cx="4141020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Henry VI</a:t>
            </a:r>
            <a:r>
              <a:rPr lang="en-GB" sz="2000" dirty="0"/>
              <a:t>, William Shakespeare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28319C-4076-41CC-B45E-5EA63AC6A43A}"/>
              </a:ext>
            </a:extLst>
          </p:cNvPr>
          <p:cNvSpPr/>
          <p:nvPr/>
        </p:nvSpPr>
        <p:spPr>
          <a:xfrm>
            <a:off x="7484165" y="3041277"/>
            <a:ext cx="4141020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Pride and Prejudice</a:t>
            </a:r>
            <a:r>
              <a:rPr lang="en-GB" sz="2000" dirty="0"/>
              <a:t>, Jane Austen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52157C-0D5C-4D7D-ACA5-083572E3B0D0}"/>
              </a:ext>
            </a:extLst>
          </p:cNvPr>
          <p:cNvSpPr/>
          <p:nvPr/>
        </p:nvSpPr>
        <p:spPr>
          <a:xfrm>
            <a:off x="7484165" y="3816073"/>
            <a:ext cx="4141020" cy="707886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Murder on the Orient Express</a:t>
            </a:r>
            <a:r>
              <a:rPr lang="en-GB" sz="2000" dirty="0"/>
              <a:t>, Agatha Christie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050F39-31EA-4963-97B2-E676C5A7B9CE}"/>
              </a:ext>
            </a:extLst>
          </p:cNvPr>
          <p:cNvSpPr/>
          <p:nvPr/>
        </p:nvSpPr>
        <p:spPr>
          <a:xfrm>
            <a:off x="7484165" y="4898645"/>
            <a:ext cx="4141020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The Maze Runner</a:t>
            </a:r>
            <a:r>
              <a:rPr lang="en-GB" sz="2000" dirty="0"/>
              <a:t>, James Dashner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170022-515B-44FE-97C7-9F318F3DA889}"/>
              </a:ext>
            </a:extLst>
          </p:cNvPr>
          <p:cNvSpPr/>
          <p:nvPr/>
        </p:nvSpPr>
        <p:spPr>
          <a:xfrm>
            <a:off x="7484165" y="5611776"/>
            <a:ext cx="4141020" cy="707886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Alice’s Adventures in Wonderland</a:t>
            </a:r>
            <a:r>
              <a:rPr lang="en-GB" sz="2000" dirty="0"/>
              <a:t>, Lewis Carol</a:t>
            </a:r>
          </a:p>
        </p:txBody>
      </p:sp>
    </p:spTree>
    <p:extLst>
      <p:ext uri="{BB962C8B-B14F-4D97-AF65-F5344CB8AC3E}">
        <p14:creationId xmlns:p14="http://schemas.microsoft.com/office/powerpoint/2010/main" val="46078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69E5529-E497-4CE1-9B80-48A636449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91" y="2367265"/>
            <a:ext cx="4745092" cy="266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66D00D-8044-44EF-B618-E617D383E255}"/>
              </a:ext>
            </a:extLst>
          </p:cNvPr>
          <p:cNvSpPr txBox="1"/>
          <p:nvPr/>
        </p:nvSpPr>
        <p:spPr>
          <a:xfrm>
            <a:off x="654742" y="5055637"/>
            <a:ext cx="4745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Credit: </a:t>
            </a:r>
            <a:r>
              <a:rPr lang="en-GB" sz="1200" dirty="0" err="1"/>
              <a:t>og:image</a:t>
            </a:r>
            <a:r>
              <a:rPr lang="en-GB" sz="1200" dirty="0"/>
              <a:t> (http://ichef.bbci.co.uk/images/ic/704xn/p04dv8l8.jpg)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F3214C-73B4-473F-8A49-E3BCAC7C81DF}"/>
              </a:ext>
            </a:extLst>
          </p:cNvPr>
          <p:cNvSpPr/>
          <p:nvPr/>
        </p:nvSpPr>
        <p:spPr>
          <a:xfrm>
            <a:off x="683355" y="5545731"/>
            <a:ext cx="4739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https://www.bbc.co.uk/bbcthree/clip/</a:t>
            </a:r>
            <a:r>
              <a:rPr lang="en-GB" sz="1600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d0aac790-400d-45e9-8f58-42f5bf459fad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630F9A-D8A6-4A3F-9585-58165D23585C}"/>
              </a:ext>
            </a:extLst>
          </p:cNvPr>
          <p:cNvSpPr txBox="1"/>
          <p:nvPr/>
        </p:nvSpPr>
        <p:spPr>
          <a:xfrm>
            <a:off x="5885203" y="2352399"/>
            <a:ext cx="5652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We are now going to watch prankster </a:t>
            </a:r>
            <a:br>
              <a:rPr lang="en-GB" sz="2800" dirty="0">
                <a:latin typeface="+mj-lt"/>
              </a:rPr>
            </a:br>
            <a:r>
              <a:rPr lang="en-GB" sz="2800" dirty="0">
                <a:latin typeface="+mj-lt"/>
              </a:rPr>
              <a:t>Jack Jones reading lines from famous books in public.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>
                <a:latin typeface="+mj-lt"/>
              </a:rPr>
              <a:t>As we watch, see if your matches were correct!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1B68FD-C051-4DC0-B920-84DC5CDF712F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E8DB4F"/>
          </a:solidFill>
          <a:ln>
            <a:solidFill>
              <a:srgbClr val="E8D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7DE199-EB82-428C-8D97-4CA1DCBA35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192000" cy="16465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DE98BA-851C-4363-ACD8-C47F741A8FE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56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C1E98CB-493B-4685-BB30-DBA5B9D5EF92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E8DB4F"/>
          </a:solidFill>
          <a:ln>
            <a:solidFill>
              <a:srgbClr val="E8D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040C7D6-425C-447A-B377-244FE396E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46539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A2CB3F4-4AA5-4367-87CE-63274D604E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398937F-5FCE-45A8-B55B-8602EC14152E}"/>
              </a:ext>
            </a:extLst>
          </p:cNvPr>
          <p:cNvSpPr/>
          <p:nvPr/>
        </p:nvSpPr>
        <p:spPr>
          <a:xfrm>
            <a:off x="501360" y="2313149"/>
            <a:ext cx="4402725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‘Maybe you should just press the button’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69755B5-1EF4-4C48-8110-80ACCFC99326}"/>
              </a:ext>
            </a:extLst>
          </p:cNvPr>
          <p:cNvSpPr txBox="1"/>
          <p:nvPr/>
        </p:nvSpPr>
        <p:spPr>
          <a:xfrm>
            <a:off x="1443568" y="1646485"/>
            <a:ext cx="9304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+mj-lt"/>
              </a:rPr>
              <a:t>Match the famous quote to the book and author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7022DFB-2BA4-411C-8A3C-FE5F441DCBB7}"/>
              </a:ext>
            </a:extLst>
          </p:cNvPr>
          <p:cNvSpPr/>
          <p:nvPr/>
        </p:nvSpPr>
        <p:spPr>
          <a:xfrm>
            <a:off x="493123" y="2824390"/>
            <a:ext cx="4402724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‘Fight ‘til the last gasp’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331621C-07AF-4300-8838-05C84F8E01B8}"/>
              </a:ext>
            </a:extLst>
          </p:cNvPr>
          <p:cNvSpPr/>
          <p:nvPr/>
        </p:nvSpPr>
        <p:spPr>
          <a:xfrm>
            <a:off x="493124" y="3331997"/>
            <a:ext cx="4402723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‘You cannot pass!’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F0C2E31-109C-4873-8B91-CDE9E9C0F24C}"/>
              </a:ext>
            </a:extLst>
          </p:cNvPr>
          <p:cNvSpPr/>
          <p:nvPr/>
        </p:nvSpPr>
        <p:spPr>
          <a:xfrm>
            <a:off x="497241" y="3839899"/>
            <a:ext cx="4398606" cy="400110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‘It is better to be feared than loved’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5AA5737-05B7-485D-AB5F-78B2B9D35B2F}"/>
              </a:ext>
            </a:extLst>
          </p:cNvPr>
          <p:cNvSpPr/>
          <p:nvPr/>
        </p:nvSpPr>
        <p:spPr>
          <a:xfrm>
            <a:off x="497241" y="4339376"/>
            <a:ext cx="4398606" cy="707886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‘She is tolerable; but not handsome enough to tempt me’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3BE804-4679-48B8-8254-C973F7B5EC98}"/>
              </a:ext>
            </a:extLst>
          </p:cNvPr>
          <p:cNvSpPr/>
          <p:nvPr/>
        </p:nvSpPr>
        <p:spPr>
          <a:xfrm>
            <a:off x="493124" y="5153858"/>
            <a:ext cx="4406840" cy="707886"/>
          </a:xfrm>
          <a:prstGeom prst="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dirty="0"/>
              <a:t>‘If you will forgive me for being personal – I do not like your face‘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87BBD2-5CA1-4333-A16B-1286DD59A1FF}"/>
              </a:ext>
            </a:extLst>
          </p:cNvPr>
          <p:cNvSpPr/>
          <p:nvPr/>
        </p:nvSpPr>
        <p:spPr>
          <a:xfrm>
            <a:off x="7292034" y="2313149"/>
            <a:ext cx="4398606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The Fellowship of the Ring</a:t>
            </a:r>
            <a:r>
              <a:rPr lang="en-GB" sz="2000" dirty="0"/>
              <a:t>, J.R.R Tolkien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9427EE-338B-479C-8D9D-DC215C9EB491}"/>
              </a:ext>
            </a:extLst>
          </p:cNvPr>
          <p:cNvSpPr/>
          <p:nvPr/>
        </p:nvSpPr>
        <p:spPr>
          <a:xfrm>
            <a:off x="7292034" y="2830231"/>
            <a:ext cx="4406840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Henry VI</a:t>
            </a:r>
            <a:r>
              <a:rPr lang="en-GB" sz="2000" dirty="0"/>
              <a:t>, William Shakespeare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9E983D1-54D9-4447-A8EC-5FAD6DBE4909}"/>
              </a:ext>
            </a:extLst>
          </p:cNvPr>
          <p:cNvSpPr/>
          <p:nvPr/>
        </p:nvSpPr>
        <p:spPr>
          <a:xfrm>
            <a:off x="7292034" y="3329939"/>
            <a:ext cx="4402723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Pride and Prejudice</a:t>
            </a:r>
            <a:r>
              <a:rPr lang="en-GB" sz="2000" dirty="0"/>
              <a:t>, Jane Austen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77393AD-99A2-418F-8505-03192C2EF67C}"/>
              </a:ext>
            </a:extLst>
          </p:cNvPr>
          <p:cNvSpPr/>
          <p:nvPr/>
        </p:nvSpPr>
        <p:spPr>
          <a:xfrm>
            <a:off x="7292034" y="3837496"/>
            <a:ext cx="4402723" cy="707886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Murder on the Orient Express</a:t>
            </a:r>
            <a:r>
              <a:rPr lang="en-GB" sz="2000" dirty="0"/>
              <a:t>, Agatha Christie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DA39C7-3885-4861-8EE6-B8931B649D83}"/>
              </a:ext>
            </a:extLst>
          </p:cNvPr>
          <p:cNvSpPr/>
          <p:nvPr/>
        </p:nvSpPr>
        <p:spPr>
          <a:xfrm>
            <a:off x="7292034" y="4656584"/>
            <a:ext cx="4402724" cy="400110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The Maze Runner</a:t>
            </a:r>
            <a:r>
              <a:rPr lang="en-GB" sz="2000" dirty="0"/>
              <a:t>, James Dashner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37E5FF6-5129-41F8-8D20-849EC5CB8547}"/>
              </a:ext>
            </a:extLst>
          </p:cNvPr>
          <p:cNvSpPr/>
          <p:nvPr/>
        </p:nvSpPr>
        <p:spPr>
          <a:xfrm>
            <a:off x="7296153" y="5158017"/>
            <a:ext cx="4398604" cy="707886"/>
          </a:xfrm>
          <a:prstGeom prst="rect">
            <a:avLst/>
          </a:prstGeom>
          <a:ln w="19050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i="1" dirty="0"/>
              <a:t>Alice’s Adventures in Wonderland</a:t>
            </a:r>
            <a:r>
              <a:rPr lang="en-GB" sz="2000" dirty="0"/>
              <a:t>, Lewis Carol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E831815-30FA-4767-B3EC-AFB9A6B32CCA}"/>
              </a:ext>
            </a:extLst>
          </p:cNvPr>
          <p:cNvCxnSpPr>
            <a:stCxn id="31" idx="3"/>
            <a:endCxn id="42" idx="1"/>
          </p:cNvCxnSpPr>
          <p:nvPr/>
        </p:nvCxnSpPr>
        <p:spPr>
          <a:xfrm>
            <a:off x="4904085" y="2513204"/>
            <a:ext cx="2387949" cy="234343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0DFA556-E61E-4DFD-8DB8-26DF45124CF4}"/>
              </a:ext>
            </a:extLst>
          </p:cNvPr>
          <p:cNvCxnSpPr>
            <a:stCxn id="33" idx="3"/>
            <a:endCxn id="39" idx="1"/>
          </p:cNvCxnSpPr>
          <p:nvPr/>
        </p:nvCxnSpPr>
        <p:spPr>
          <a:xfrm>
            <a:off x="4895847" y="3024445"/>
            <a:ext cx="2396187" cy="5841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1F7BD4-D047-489B-B554-98E074EAC97A}"/>
              </a:ext>
            </a:extLst>
          </p:cNvPr>
          <p:cNvCxnSpPr>
            <a:stCxn id="34" idx="3"/>
            <a:endCxn id="38" idx="1"/>
          </p:cNvCxnSpPr>
          <p:nvPr/>
        </p:nvCxnSpPr>
        <p:spPr>
          <a:xfrm flipV="1">
            <a:off x="4895847" y="2513204"/>
            <a:ext cx="2396187" cy="1018848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DE8FD14-A60D-4675-8991-9D70D8537FBA}"/>
              </a:ext>
            </a:extLst>
          </p:cNvPr>
          <p:cNvCxnSpPr>
            <a:stCxn id="35" idx="3"/>
            <a:endCxn id="43" idx="1"/>
          </p:cNvCxnSpPr>
          <p:nvPr/>
        </p:nvCxnSpPr>
        <p:spPr>
          <a:xfrm>
            <a:off x="4895847" y="4039954"/>
            <a:ext cx="2400306" cy="147200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1DA41BC-8070-4D91-953E-5B934D6D717F}"/>
              </a:ext>
            </a:extLst>
          </p:cNvPr>
          <p:cNvCxnSpPr>
            <a:stCxn id="36" idx="3"/>
            <a:endCxn id="40" idx="1"/>
          </p:cNvCxnSpPr>
          <p:nvPr/>
        </p:nvCxnSpPr>
        <p:spPr>
          <a:xfrm flipV="1">
            <a:off x="4895847" y="3529994"/>
            <a:ext cx="2396187" cy="1163325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63829D5-36DA-4CD1-B8E5-B951836F542C}"/>
              </a:ext>
            </a:extLst>
          </p:cNvPr>
          <p:cNvCxnSpPr>
            <a:stCxn id="37" idx="3"/>
            <a:endCxn id="41" idx="1"/>
          </p:cNvCxnSpPr>
          <p:nvPr/>
        </p:nvCxnSpPr>
        <p:spPr>
          <a:xfrm flipV="1">
            <a:off x="4899964" y="4191439"/>
            <a:ext cx="2392070" cy="1316362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63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F9630F9A-D8A6-4A3F-9585-58165D23585C}"/>
              </a:ext>
            </a:extLst>
          </p:cNvPr>
          <p:cNvSpPr txBox="1"/>
          <p:nvPr/>
        </p:nvSpPr>
        <p:spPr>
          <a:xfrm>
            <a:off x="5980453" y="2957499"/>
            <a:ext cx="5652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+mj-lt"/>
              </a:rPr>
              <a:t>Based on the quotations, which book would you most like to read and why?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901951-7A4E-4BFA-B5F8-255374529766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E8DB4F"/>
          </a:solidFill>
          <a:ln>
            <a:solidFill>
              <a:srgbClr val="E8D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DFF382B-C4E7-4E7A-860E-8AB4E9095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465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4F4D613-D872-42FE-8ED5-7A13EFF44A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26A46556-C361-4C5B-84B5-83A4FE13A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91" y="2367265"/>
            <a:ext cx="4745092" cy="266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50A170B-8B64-49AA-A177-7DB5954DA554}"/>
              </a:ext>
            </a:extLst>
          </p:cNvPr>
          <p:cNvSpPr txBox="1"/>
          <p:nvPr/>
        </p:nvSpPr>
        <p:spPr>
          <a:xfrm>
            <a:off x="654742" y="5055637"/>
            <a:ext cx="4745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Credit: </a:t>
            </a:r>
            <a:r>
              <a:rPr lang="en-GB" sz="1200" dirty="0" err="1"/>
              <a:t>og:image</a:t>
            </a:r>
            <a:r>
              <a:rPr lang="en-GB" sz="1200" dirty="0"/>
              <a:t> (http://ichef.bbci.co.uk/images/ic/704xn/p04dv8l8.jpg)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F417DA-2189-4D55-BC37-82D0F81AF32F}"/>
              </a:ext>
            </a:extLst>
          </p:cNvPr>
          <p:cNvSpPr/>
          <p:nvPr/>
        </p:nvSpPr>
        <p:spPr>
          <a:xfrm>
            <a:off x="683355" y="5545731"/>
            <a:ext cx="4739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https://www.bbc.co.uk/bbcthree/clip/</a:t>
            </a:r>
            <a:r>
              <a:rPr lang="en-GB" sz="16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d0aac790-400d-45e9-8f58-42f5bf459fad</a:t>
            </a:r>
            <a:endParaRPr lang="en-GB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8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F9630F9A-D8A6-4A3F-9585-58165D23585C}"/>
              </a:ext>
            </a:extLst>
          </p:cNvPr>
          <p:cNvSpPr txBox="1"/>
          <p:nvPr/>
        </p:nvSpPr>
        <p:spPr>
          <a:xfrm>
            <a:off x="5980453" y="3701822"/>
            <a:ext cx="5652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+mj-lt"/>
              </a:rPr>
              <a:t>What is each book about?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5FB0F4-4490-434F-93EC-78E83632775A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E8DB4F"/>
          </a:solidFill>
          <a:ln>
            <a:solidFill>
              <a:srgbClr val="E8D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CFDCE4B-9CD7-42DB-B41B-C16934C4C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465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DAD7CD3-0476-439D-865A-0365798B88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035DEDFE-230A-48A0-A7DD-E5785721B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91" y="2367265"/>
            <a:ext cx="4745092" cy="266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FC1064A-4906-48BC-B532-BF12D9E992FE}"/>
              </a:ext>
            </a:extLst>
          </p:cNvPr>
          <p:cNvSpPr txBox="1"/>
          <p:nvPr/>
        </p:nvSpPr>
        <p:spPr>
          <a:xfrm>
            <a:off x="654742" y="5055637"/>
            <a:ext cx="4745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Credit: </a:t>
            </a:r>
            <a:r>
              <a:rPr lang="en-GB" sz="1200" dirty="0" err="1"/>
              <a:t>og:image</a:t>
            </a:r>
            <a:r>
              <a:rPr lang="en-GB" sz="1200" dirty="0"/>
              <a:t> (http://ichef.bbci.co.uk/images/ic/704xn/p04dv8l8.jpg)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092EA5-3C40-4ECD-9E71-DAA947B01A75}"/>
              </a:ext>
            </a:extLst>
          </p:cNvPr>
          <p:cNvSpPr/>
          <p:nvPr/>
        </p:nvSpPr>
        <p:spPr>
          <a:xfrm>
            <a:off x="683355" y="5545731"/>
            <a:ext cx="4739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https://www.bbc.co.uk/bbcthree/clip/</a:t>
            </a:r>
            <a:r>
              <a:rPr lang="en-GB" sz="16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d0aac790-400d-45e9-8f58-42f5bf459fad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83EE6C-D7FB-4F98-8F15-667D6BA3944D}"/>
              </a:ext>
            </a:extLst>
          </p:cNvPr>
          <p:cNvSpPr txBox="1"/>
          <p:nvPr/>
        </p:nvSpPr>
        <p:spPr>
          <a:xfrm>
            <a:off x="6096000" y="2912361"/>
            <a:ext cx="5652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j-lt"/>
              </a:rPr>
              <a:t>Research</a:t>
            </a:r>
          </a:p>
        </p:txBody>
      </p:sp>
    </p:spTree>
    <p:extLst>
      <p:ext uri="{BB962C8B-B14F-4D97-AF65-F5344CB8AC3E}">
        <p14:creationId xmlns:p14="http://schemas.microsoft.com/office/powerpoint/2010/main" val="366298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F9630F9A-D8A6-4A3F-9585-58165D23585C}"/>
              </a:ext>
            </a:extLst>
          </p:cNvPr>
          <p:cNvSpPr txBox="1"/>
          <p:nvPr/>
        </p:nvSpPr>
        <p:spPr>
          <a:xfrm>
            <a:off x="5885202" y="3178048"/>
            <a:ext cx="5652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j-lt"/>
              </a:rPr>
              <a:t>‘In today’s society, where we have technology, social media, and so much more, reading for pleasure is pointless.’</a:t>
            </a:r>
          </a:p>
          <a:p>
            <a:endParaRPr lang="en-GB" sz="2400" dirty="0">
              <a:latin typeface="+mj-lt"/>
            </a:endParaRPr>
          </a:p>
          <a:p>
            <a:r>
              <a:rPr lang="en-GB" sz="2400" dirty="0">
                <a:latin typeface="+mj-lt"/>
              </a:rPr>
              <a:t>Use your Debate Planning Sheet to help you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6B451C-6876-4602-BA3C-8D30F1AB3BBC}"/>
              </a:ext>
            </a:extLst>
          </p:cNvPr>
          <p:cNvSpPr/>
          <p:nvPr/>
        </p:nvSpPr>
        <p:spPr>
          <a:xfrm>
            <a:off x="0" y="6478538"/>
            <a:ext cx="12192000" cy="396240"/>
          </a:xfrm>
          <a:prstGeom prst="rect">
            <a:avLst/>
          </a:prstGeom>
          <a:solidFill>
            <a:srgbClr val="E8DB4F"/>
          </a:solidFill>
          <a:ln>
            <a:solidFill>
              <a:srgbClr val="E8DB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E714CA1-F3E1-4C52-85B1-B70809160E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465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CC9C395-7CC9-4B36-A601-C554F0E8271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42"/>
          <a:stretch/>
        </p:blipFill>
        <p:spPr>
          <a:xfrm>
            <a:off x="10807987" y="5838119"/>
            <a:ext cx="1237920" cy="544866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5551215C-8BD2-4C89-8D53-FFEAA0DE4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91" y="2367265"/>
            <a:ext cx="4745092" cy="2669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8BF0777-8AD6-4C2F-97CA-4923D38C72C8}"/>
              </a:ext>
            </a:extLst>
          </p:cNvPr>
          <p:cNvSpPr txBox="1"/>
          <p:nvPr/>
        </p:nvSpPr>
        <p:spPr>
          <a:xfrm>
            <a:off x="654742" y="5055637"/>
            <a:ext cx="4745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/>
              <a:t>Credit: </a:t>
            </a:r>
            <a:r>
              <a:rPr lang="en-GB" sz="1200" dirty="0" err="1"/>
              <a:t>og:image</a:t>
            </a:r>
            <a:r>
              <a:rPr lang="en-GB" sz="1200" dirty="0"/>
              <a:t> (http://ichef.bbci.co.uk/images/ic/704xn/p04dv8l8.jpg)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EE9325-3E25-423B-B278-7DF15C6B0715}"/>
              </a:ext>
            </a:extLst>
          </p:cNvPr>
          <p:cNvSpPr/>
          <p:nvPr/>
        </p:nvSpPr>
        <p:spPr>
          <a:xfrm>
            <a:off x="683355" y="5545731"/>
            <a:ext cx="4739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https://www.bbc.co.uk/bbcthree/clip/</a:t>
            </a:r>
            <a:r>
              <a:rPr lang="en-GB" sz="1600" dirty="0">
                <a:solidFill>
                  <a:srgbClr val="7030A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d0aac790-400d-45e9-8f58-42f5bf459fad</a:t>
            </a:r>
            <a:endParaRPr lang="en-GB" sz="1400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2A3C5C-57F4-4A8B-B632-6B53CA6F25B2}"/>
              </a:ext>
            </a:extLst>
          </p:cNvPr>
          <p:cNvSpPr txBox="1"/>
          <p:nvPr/>
        </p:nvSpPr>
        <p:spPr>
          <a:xfrm>
            <a:off x="5632016" y="2174134"/>
            <a:ext cx="5652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+mj-lt"/>
              </a:rPr>
              <a:t>Class Debate</a:t>
            </a:r>
          </a:p>
        </p:txBody>
      </p:sp>
    </p:spTree>
    <p:extLst>
      <p:ext uri="{BB962C8B-B14F-4D97-AF65-F5344CB8AC3E}">
        <p14:creationId xmlns:p14="http://schemas.microsoft.com/office/powerpoint/2010/main" val="389106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C06CC3-80B9-49A2-A65C-4151B71BE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551" y="241810"/>
            <a:ext cx="10052897" cy="623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6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605</Words>
  <Application>Microsoft Office PowerPoint</Application>
  <PresentationFormat>Widescreen</PresentationFormat>
  <Paragraphs>63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World Book Day – KS4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Costello</dc:creator>
  <cp:lastModifiedBy>Rebecca Clark</cp:lastModifiedBy>
  <cp:revision>21</cp:revision>
  <dcterms:created xsi:type="dcterms:W3CDTF">2020-02-27T16:14:51Z</dcterms:created>
  <dcterms:modified xsi:type="dcterms:W3CDTF">2020-03-03T12:18:31Z</dcterms:modified>
</cp:coreProperties>
</file>